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_rels/slideMaster1.xml.rels" ContentType="application/vnd.openxmlformats-package.relationships+xml"/>
  <Override PartName="/ppt/theme/theme1.xml" ContentType="application/vnd.openxmlformats-officedocument.them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_rels/slideLayout1.xml.rels" ContentType="application/vnd.openxmlformats-package.relationships+xml"/>
  <Override PartName="/ppt/slideLayouts/_rels/slideLayout2.xml.rels" ContentType="application/vnd.openxmlformats-package.relationships+xml"/>
  <Override PartName="/ppt/slideLayouts/_rels/slideLayout3.xml.rels" ContentType="application/vnd.openxmlformats-package.relationships+xml"/>
  <Override PartName="/ppt/slideLayouts/_rels/slideLayout4.xml.rels" ContentType="application/vnd.openxmlformats-package.relationships+xml"/>
  <Override PartName="/ppt/slideLayouts/_rels/slideLayout5.xml.rels" ContentType="application/vnd.openxmlformats-package.relationships+xml"/>
  <Override PartName="/ppt/slideLayouts/_rels/slideLayout6.xml.rels" ContentType="application/vnd.openxmlformats-package.relationships+xml"/>
  <Override PartName="/ppt/slideLayouts/_rels/slideLayout7.xml.rels" ContentType="application/vnd.openxmlformats-package.relationships+xml"/>
  <Override PartName="/ppt/slideLayouts/_rels/slideLayout8.xml.rels" ContentType="application/vnd.openxmlformats-package.relationships+xml"/>
  <Override PartName="/ppt/slideLayouts/_rels/slideLayout9.xml.rels" ContentType="application/vnd.openxmlformats-package.relationships+xml"/>
  <Override PartName="/ppt/slideLayouts/_rels/slideLayout10.xml.rels" ContentType="application/vnd.openxmlformats-package.relationships+xml"/>
  <Override PartName="/ppt/slideLayouts/_rels/slideLayout11.xml.rels" ContentType="application/vnd.openxmlformats-package.relationships+xml"/>
  <Override PartName="/ppt/slideLayouts/_rels/slideLayout12.xml.rels" ContentType="application/vnd.openxmlformats-package.relationships+xml"/>
  <Override PartName="/ppt/_rels/presentation.xml.rels" ContentType="application/vnd.openxmlformats-package.relationshi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_rels/slide1.xml.rels" ContentType="application/vnd.openxmlformats-package.relationships+xml"/>
  <Override PartName="/ppt/slides/_rels/slide2.xml.rels" ContentType="application/vnd.openxmlformats-package.relationships+xml"/>
  <Override PartName="/ppt/slides/_rels/slide3.xml.rels" ContentType="application/vnd.openxmlformats-package.relationships+xml"/>
  <Override PartName="/ppt/slides/_rels/slide4.xml.rels" ContentType="application/vnd.openxmlformats-package.relationships+xml"/>
  <Override PartName="/ppt/slides/_rels/slide5.xml.rels" ContentType="application/vnd.openxmlformats-package.relationships+xml"/>
  <Override PartName="/ppt/slides/_rels/slide6.xml.rels" ContentType="application/vnd.openxmlformats-package.relationships+xml"/>
  <Override PartName="/ppt/slides/_rels/slide7.xml.rels" ContentType="application/vnd.openxmlformats-package.relationships+xml"/>
  <Override PartName="/ppt/slides/_rels/slide8.xml.rels" ContentType="application/vnd.openxmlformats-package.relationships+xml"/>
  <Override PartName="/ppt/slides/_rels/slide9.xml.rels" ContentType="application/vnd.openxmlformats-package.relationships+xml"/>
  <Override PartName="/ppt/slides/_rels/slide10.xml.rels" ContentType="application/vnd.openxmlformats-package.relationships+xml"/>
  <Override PartName="/ppt/slides/_rels/slide11.xml.rels" ContentType="application/vnd.openxmlformats-package.relationships+xml"/>
  <Override PartName="/ppt/slides/_rels/slide12.xml.rels" ContentType="application/vnd.openxmlformats-package.relationships+xml"/>
  <Override PartName="/ppt/slides/_rels/slide13.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_rels/slide16.xml.rels" ContentType="application/vnd.openxmlformats-package.relationships+xml"/>
  <Override PartName="/ppt/slides/_rels/slide17.xml.rels" ContentType="application/vnd.openxmlformats-package.relationships+xml"/>
  <Override PartName="/ppt/slides/_rels/slide18.xml.rels" ContentType="application/vnd.openxmlformats-package.relationships+xml"/>
  <Override PartName="/ppt/presProps.xml" ContentType="application/vnd.openxmlformats-officedocument.presentationml.presProps+xml"/>
  <Override PartName="/ppt/media/image1.png" ContentType="image/png"/>
  <Override PartName="/ppt/media/image2.png" ContentType="image/png"/>
  <Override PartName="/ppt/media/image3.png" ContentType="image/png"/>
  <Override PartName="/ppt/media/image4.png" ContentType="image/png"/>
  <Override PartName="/ppt/media/image5.png" ContentType="image/png"/>
  <Override PartName="/ppt/media/image6.png" ContentType="image/png"/>
  <Override PartName="/ppt/media/image7.png" ContentType="image/png"/>
  <Override PartName="/ppt/media/image8.png" ContentType="image/png"/>
  <Override PartName="/ppt/media/image9.png" ContentType="image/png"/>
  <Override PartName="/ppt/media/image10.png" ContentType="image/png"/>
  <Override PartName="/ppt/media/image11.png" ContentType="image/png"/>
  <Override PartName="/ppt/media/image12.png" ContentType="image/png"/>
  <Override PartName="/ppt/media/image13.png" ContentType="image/png"/>
  <Override PartName="/ppt/media/image14.png" ContentType="image/png"/>
  <Override PartName="/ppt/media/image15.png" ContentType="image/png"/>
  <Override PartName="/ppt/media/image16.png" ContentType="image/png"/>
  <Override PartName="/ppt/media/image17.png" ContentType="image/png"/>
  <Override PartName="/ppt/media/image18.png" ContentType="image/png"/>
  <Override PartName="/ppt/media/image19.png" ContentType="image/png"/>
  <Override PartName="/ppt/media/image20.png" ContentType="image/png"/>
  <Override PartName="/ppt/media/image21.png" ContentType="image/png"/>
  <Override PartName="/ppt/media/image22.png" ContentType="image/png"/>
  <Override PartName="/ppt/media/image23.png" ContentType="image/png"/>
  <Override PartName="/ppt/media/image24.png" ContentType="image/png"/>
  <Override PartName="/ppt/media/image25.png" ContentType="image/png"/>
  <Override PartName="/ppt/media/image26.png" ContentType="image/png"/>
  <Override PartName="/ppt/media/image27.png" ContentType="image/png"/>
  <Override PartName="/ppt/media/image28.png" ContentType="image/pn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Lst>
  <p:sldSz cx="10080625" cy="5670550"/>
  <p:notesSz cx="7559675" cy="10691813"/>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20" Type="http://schemas.openxmlformats.org/officeDocument/2006/relationships/slide" Target="slides/slide18.xml"/><Relationship Id="rId21" Type="http://schemas.openxmlformats.org/officeDocument/2006/relationships/presProps" Target="presProps.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504000" y="227160"/>
            <a:ext cx="9072000" cy="946440"/>
          </a:xfrm>
          <a:prstGeom prst="rect">
            <a:avLst/>
          </a:prstGeom>
          <a:noFill/>
          <a:ln w="0">
            <a:noFill/>
          </a:ln>
        </p:spPr>
        <p:txBody>
          <a:bodyPr lIns="0" rIns="0" tIns="0" bIns="0" anchor="ctr">
            <a:noAutofit/>
          </a:bodyPr>
          <a:p>
            <a:pPr algn="ctr">
              <a:buNone/>
            </a:pPr>
            <a:endParaRPr b="0" lang="fr-FR" sz="4390" spc="-1" strike="noStrike">
              <a:latin typeface="Arial"/>
            </a:endParaRPr>
          </a:p>
        </p:txBody>
      </p:sp>
      <p:sp>
        <p:nvSpPr>
          <p:cNvPr id="27" name="PlaceHolder 2"/>
          <p:cNvSpPr>
            <a:spLocks noGrp="1"/>
          </p:cNvSpPr>
          <p:nvPr>
            <p:ph/>
          </p:nvPr>
        </p:nvSpPr>
        <p:spPr>
          <a:xfrm>
            <a:off x="504000" y="1324800"/>
            <a:ext cx="9072000" cy="1568160"/>
          </a:xfrm>
          <a:prstGeom prst="rect">
            <a:avLst/>
          </a:prstGeom>
          <a:noFill/>
          <a:ln w="0">
            <a:noFill/>
          </a:ln>
        </p:spPr>
        <p:txBody>
          <a:bodyPr lIns="0" rIns="0" tIns="0" bIns="0" anchor="t">
            <a:normAutofit/>
          </a:bodyPr>
          <a:p>
            <a:endParaRPr b="0" lang="fr-FR" sz="3190" spc="-1" strike="noStrike">
              <a:latin typeface="Arial"/>
            </a:endParaRPr>
          </a:p>
        </p:txBody>
      </p:sp>
      <p:sp>
        <p:nvSpPr>
          <p:cNvPr id="28" name="PlaceHolder 3"/>
          <p:cNvSpPr>
            <a:spLocks noGrp="1"/>
          </p:cNvSpPr>
          <p:nvPr>
            <p:ph/>
          </p:nvPr>
        </p:nvSpPr>
        <p:spPr>
          <a:xfrm>
            <a:off x="504000" y="3042360"/>
            <a:ext cx="9072000" cy="1568160"/>
          </a:xfrm>
          <a:prstGeom prst="rect">
            <a:avLst/>
          </a:prstGeom>
          <a:noFill/>
          <a:ln w="0">
            <a:noFill/>
          </a:ln>
        </p:spPr>
        <p:txBody>
          <a:bodyPr lIns="0" rIns="0" tIns="0" bIns="0" anchor="t">
            <a:normAutofit/>
          </a:bodyPr>
          <a:p>
            <a:endParaRPr b="0" lang="fr-FR" sz="3190" spc="-1" strike="noStrike">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504000" y="227160"/>
            <a:ext cx="9072000" cy="946440"/>
          </a:xfrm>
          <a:prstGeom prst="rect">
            <a:avLst/>
          </a:prstGeom>
          <a:noFill/>
          <a:ln w="0">
            <a:noFill/>
          </a:ln>
        </p:spPr>
        <p:txBody>
          <a:bodyPr lIns="0" rIns="0" tIns="0" bIns="0" anchor="ctr">
            <a:noAutofit/>
          </a:bodyPr>
          <a:p>
            <a:pPr algn="ctr">
              <a:buNone/>
            </a:pPr>
            <a:endParaRPr b="0" lang="fr-FR" sz="4390" spc="-1" strike="noStrike">
              <a:latin typeface="Arial"/>
            </a:endParaRPr>
          </a:p>
        </p:txBody>
      </p:sp>
      <p:sp>
        <p:nvSpPr>
          <p:cNvPr id="30" name="PlaceHolder 2"/>
          <p:cNvSpPr>
            <a:spLocks noGrp="1"/>
          </p:cNvSpPr>
          <p:nvPr>
            <p:ph/>
          </p:nvPr>
        </p:nvSpPr>
        <p:spPr>
          <a:xfrm>
            <a:off x="504000" y="1324800"/>
            <a:ext cx="4426920" cy="1568160"/>
          </a:xfrm>
          <a:prstGeom prst="rect">
            <a:avLst/>
          </a:prstGeom>
          <a:noFill/>
          <a:ln w="0">
            <a:noFill/>
          </a:ln>
        </p:spPr>
        <p:txBody>
          <a:bodyPr lIns="0" rIns="0" tIns="0" bIns="0" anchor="t">
            <a:normAutofit/>
          </a:bodyPr>
          <a:p>
            <a:endParaRPr b="0" lang="fr-FR" sz="3190" spc="-1" strike="noStrike">
              <a:latin typeface="Arial"/>
            </a:endParaRPr>
          </a:p>
        </p:txBody>
      </p:sp>
      <p:sp>
        <p:nvSpPr>
          <p:cNvPr id="31" name="PlaceHolder 3"/>
          <p:cNvSpPr>
            <a:spLocks noGrp="1"/>
          </p:cNvSpPr>
          <p:nvPr>
            <p:ph/>
          </p:nvPr>
        </p:nvSpPr>
        <p:spPr>
          <a:xfrm>
            <a:off x="5152680" y="1324800"/>
            <a:ext cx="4426920" cy="1568160"/>
          </a:xfrm>
          <a:prstGeom prst="rect">
            <a:avLst/>
          </a:prstGeom>
          <a:noFill/>
          <a:ln w="0">
            <a:noFill/>
          </a:ln>
        </p:spPr>
        <p:txBody>
          <a:bodyPr lIns="0" rIns="0" tIns="0" bIns="0" anchor="t">
            <a:normAutofit/>
          </a:bodyPr>
          <a:p>
            <a:endParaRPr b="0" lang="fr-FR" sz="3190" spc="-1" strike="noStrike">
              <a:latin typeface="Arial"/>
            </a:endParaRPr>
          </a:p>
        </p:txBody>
      </p:sp>
      <p:sp>
        <p:nvSpPr>
          <p:cNvPr id="32" name="PlaceHolder 4"/>
          <p:cNvSpPr>
            <a:spLocks noGrp="1"/>
          </p:cNvSpPr>
          <p:nvPr>
            <p:ph/>
          </p:nvPr>
        </p:nvSpPr>
        <p:spPr>
          <a:xfrm>
            <a:off x="504000" y="3042360"/>
            <a:ext cx="4426920" cy="1568160"/>
          </a:xfrm>
          <a:prstGeom prst="rect">
            <a:avLst/>
          </a:prstGeom>
          <a:noFill/>
          <a:ln w="0">
            <a:noFill/>
          </a:ln>
        </p:spPr>
        <p:txBody>
          <a:bodyPr lIns="0" rIns="0" tIns="0" bIns="0" anchor="t">
            <a:normAutofit/>
          </a:bodyPr>
          <a:p>
            <a:endParaRPr b="0" lang="fr-FR" sz="3190" spc="-1" strike="noStrike">
              <a:latin typeface="Arial"/>
            </a:endParaRPr>
          </a:p>
        </p:txBody>
      </p:sp>
      <p:sp>
        <p:nvSpPr>
          <p:cNvPr id="33" name="PlaceHolder 5"/>
          <p:cNvSpPr>
            <a:spLocks noGrp="1"/>
          </p:cNvSpPr>
          <p:nvPr>
            <p:ph/>
          </p:nvPr>
        </p:nvSpPr>
        <p:spPr>
          <a:xfrm>
            <a:off x="5152680" y="3042360"/>
            <a:ext cx="4426920" cy="1568160"/>
          </a:xfrm>
          <a:prstGeom prst="rect">
            <a:avLst/>
          </a:prstGeom>
          <a:noFill/>
          <a:ln w="0">
            <a:noFill/>
          </a:ln>
        </p:spPr>
        <p:txBody>
          <a:bodyPr lIns="0" rIns="0" tIns="0" bIns="0" anchor="t">
            <a:normAutofit/>
          </a:bodyPr>
          <a:p>
            <a:endParaRPr b="0" lang="fr-FR" sz="3190" spc="-1" strike="noStrike">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504000" y="227160"/>
            <a:ext cx="9072000" cy="946440"/>
          </a:xfrm>
          <a:prstGeom prst="rect">
            <a:avLst/>
          </a:prstGeom>
          <a:noFill/>
          <a:ln w="0">
            <a:noFill/>
          </a:ln>
        </p:spPr>
        <p:txBody>
          <a:bodyPr lIns="0" rIns="0" tIns="0" bIns="0" anchor="ctr">
            <a:noAutofit/>
          </a:bodyPr>
          <a:p>
            <a:pPr algn="ctr">
              <a:buNone/>
            </a:pPr>
            <a:endParaRPr b="0" lang="fr-FR" sz="4390" spc="-1" strike="noStrike">
              <a:latin typeface="Arial"/>
            </a:endParaRPr>
          </a:p>
        </p:txBody>
      </p:sp>
      <p:sp>
        <p:nvSpPr>
          <p:cNvPr id="35" name="PlaceHolder 2"/>
          <p:cNvSpPr>
            <a:spLocks noGrp="1"/>
          </p:cNvSpPr>
          <p:nvPr>
            <p:ph/>
          </p:nvPr>
        </p:nvSpPr>
        <p:spPr>
          <a:xfrm>
            <a:off x="504000" y="1324800"/>
            <a:ext cx="2921040" cy="1568160"/>
          </a:xfrm>
          <a:prstGeom prst="rect">
            <a:avLst/>
          </a:prstGeom>
          <a:noFill/>
          <a:ln w="0">
            <a:noFill/>
          </a:ln>
        </p:spPr>
        <p:txBody>
          <a:bodyPr lIns="0" rIns="0" tIns="0" bIns="0" anchor="t">
            <a:normAutofit/>
          </a:bodyPr>
          <a:p>
            <a:endParaRPr b="0" lang="fr-FR" sz="3190" spc="-1" strike="noStrike">
              <a:latin typeface="Arial"/>
            </a:endParaRPr>
          </a:p>
        </p:txBody>
      </p:sp>
      <p:sp>
        <p:nvSpPr>
          <p:cNvPr id="36" name="PlaceHolder 3"/>
          <p:cNvSpPr>
            <a:spLocks noGrp="1"/>
          </p:cNvSpPr>
          <p:nvPr>
            <p:ph/>
          </p:nvPr>
        </p:nvSpPr>
        <p:spPr>
          <a:xfrm>
            <a:off x="3571560" y="1324800"/>
            <a:ext cx="2921040" cy="1568160"/>
          </a:xfrm>
          <a:prstGeom prst="rect">
            <a:avLst/>
          </a:prstGeom>
          <a:noFill/>
          <a:ln w="0">
            <a:noFill/>
          </a:ln>
        </p:spPr>
        <p:txBody>
          <a:bodyPr lIns="0" rIns="0" tIns="0" bIns="0" anchor="t">
            <a:normAutofit/>
          </a:bodyPr>
          <a:p>
            <a:endParaRPr b="0" lang="fr-FR" sz="3190" spc="-1" strike="noStrike">
              <a:latin typeface="Arial"/>
            </a:endParaRPr>
          </a:p>
        </p:txBody>
      </p:sp>
      <p:sp>
        <p:nvSpPr>
          <p:cNvPr id="37" name="PlaceHolder 4"/>
          <p:cNvSpPr>
            <a:spLocks noGrp="1"/>
          </p:cNvSpPr>
          <p:nvPr>
            <p:ph/>
          </p:nvPr>
        </p:nvSpPr>
        <p:spPr>
          <a:xfrm>
            <a:off x="6639120" y="1324800"/>
            <a:ext cx="2921040" cy="1568160"/>
          </a:xfrm>
          <a:prstGeom prst="rect">
            <a:avLst/>
          </a:prstGeom>
          <a:noFill/>
          <a:ln w="0">
            <a:noFill/>
          </a:ln>
        </p:spPr>
        <p:txBody>
          <a:bodyPr lIns="0" rIns="0" tIns="0" bIns="0" anchor="t">
            <a:normAutofit/>
          </a:bodyPr>
          <a:p>
            <a:endParaRPr b="0" lang="fr-FR" sz="3190" spc="-1" strike="noStrike">
              <a:latin typeface="Arial"/>
            </a:endParaRPr>
          </a:p>
        </p:txBody>
      </p:sp>
      <p:sp>
        <p:nvSpPr>
          <p:cNvPr id="38" name="PlaceHolder 5"/>
          <p:cNvSpPr>
            <a:spLocks noGrp="1"/>
          </p:cNvSpPr>
          <p:nvPr>
            <p:ph/>
          </p:nvPr>
        </p:nvSpPr>
        <p:spPr>
          <a:xfrm>
            <a:off x="504000" y="3042360"/>
            <a:ext cx="2921040" cy="1568160"/>
          </a:xfrm>
          <a:prstGeom prst="rect">
            <a:avLst/>
          </a:prstGeom>
          <a:noFill/>
          <a:ln w="0">
            <a:noFill/>
          </a:ln>
        </p:spPr>
        <p:txBody>
          <a:bodyPr lIns="0" rIns="0" tIns="0" bIns="0" anchor="t">
            <a:normAutofit/>
          </a:bodyPr>
          <a:p>
            <a:endParaRPr b="0" lang="fr-FR" sz="3190" spc="-1" strike="noStrike">
              <a:latin typeface="Arial"/>
            </a:endParaRPr>
          </a:p>
        </p:txBody>
      </p:sp>
      <p:sp>
        <p:nvSpPr>
          <p:cNvPr id="39" name="PlaceHolder 6"/>
          <p:cNvSpPr>
            <a:spLocks noGrp="1"/>
          </p:cNvSpPr>
          <p:nvPr>
            <p:ph/>
          </p:nvPr>
        </p:nvSpPr>
        <p:spPr>
          <a:xfrm>
            <a:off x="3571560" y="3042360"/>
            <a:ext cx="2921040" cy="1568160"/>
          </a:xfrm>
          <a:prstGeom prst="rect">
            <a:avLst/>
          </a:prstGeom>
          <a:noFill/>
          <a:ln w="0">
            <a:noFill/>
          </a:ln>
        </p:spPr>
        <p:txBody>
          <a:bodyPr lIns="0" rIns="0" tIns="0" bIns="0" anchor="t">
            <a:normAutofit/>
          </a:bodyPr>
          <a:p>
            <a:endParaRPr b="0" lang="fr-FR" sz="3190" spc="-1" strike="noStrike">
              <a:latin typeface="Arial"/>
            </a:endParaRPr>
          </a:p>
        </p:txBody>
      </p:sp>
      <p:sp>
        <p:nvSpPr>
          <p:cNvPr id="40" name="PlaceHolder 7"/>
          <p:cNvSpPr>
            <a:spLocks noGrp="1"/>
          </p:cNvSpPr>
          <p:nvPr>
            <p:ph/>
          </p:nvPr>
        </p:nvSpPr>
        <p:spPr>
          <a:xfrm>
            <a:off x="6639120" y="3042360"/>
            <a:ext cx="2921040" cy="1568160"/>
          </a:xfrm>
          <a:prstGeom prst="rect">
            <a:avLst/>
          </a:prstGeom>
          <a:noFill/>
          <a:ln w="0">
            <a:noFill/>
          </a:ln>
        </p:spPr>
        <p:txBody>
          <a:bodyPr lIns="0" rIns="0" tIns="0" bIns="0" anchor="t">
            <a:normAutofit/>
          </a:bodyPr>
          <a:p>
            <a:endParaRPr b="0" lang="fr-FR" sz="3190" spc="-1" strike="noStrike">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504000" y="227160"/>
            <a:ext cx="9072000" cy="946440"/>
          </a:xfrm>
          <a:prstGeom prst="rect">
            <a:avLst/>
          </a:prstGeom>
          <a:noFill/>
          <a:ln w="0">
            <a:noFill/>
          </a:ln>
        </p:spPr>
        <p:txBody>
          <a:bodyPr lIns="0" rIns="0" tIns="0" bIns="0" anchor="ctr">
            <a:noAutofit/>
          </a:bodyPr>
          <a:p>
            <a:pPr algn="ctr">
              <a:buNone/>
            </a:pPr>
            <a:endParaRPr b="0" lang="fr-FR" sz="4390" spc="-1" strike="noStrike">
              <a:latin typeface="Arial"/>
            </a:endParaRPr>
          </a:p>
        </p:txBody>
      </p:sp>
      <p:sp>
        <p:nvSpPr>
          <p:cNvPr id="6" name="PlaceHolder 2"/>
          <p:cNvSpPr>
            <a:spLocks noGrp="1"/>
          </p:cNvSpPr>
          <p:nvPr>
            <p:ph type="subTitle"/>
          </p:nvPr>
        </p:nvSpPr>
        <p:spPr>
          <a:xfrm>
            <a:off x="504000" y="1324800"/>
            <a:ext cx="9072000" cy="3287880"/>
          </a:xfrm>
          <a:prstGeom prst="rect">
            <a:avLst/>
          </a:prstGeom>
          <a:noFill/>
          <a:ln w="0">
            <a:noFill/>
          </a:ln>
        </p:spPr>
        <p:txBody>
          <a:bodyPr lIns="0" rIns="0" tIns="0" bIns="0" anchor="ctr">
            <a:noAutofit/>
          </a:bodyPr>
          <a:p>
            <a:pPr algn="ctr">
              <a:buNone/>
            </a:pPr>
            <a:endParaRPr b="0" lang="fr-FR" sz="3200" spc="-1" strike="noStrike">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504000" y="227160"/>
            <a:ext cx="9072000" cy="946440"/>
          </a:xfrm>
          <a:prstGeom prst="rect">
            <a:avLst/>
          </a:prstGeom>
          <a:noFill/>
          <a:ln w="0">
            <a:noFill/>
          </a:ln>
        </p:spPr>
        <p:txBody>
          <a:bodyPr lIns="0" rIns="0" tIns="0" bIns="0" anchor="ctr">
            <a:noAutofit/>
          </a:bodyPr>
          <a:p>
            <a:pPr algn="ctr">
              <a:buNone/>
            </a:pPr>
            <a:endParaRPr b="0" lang="fr-FR" sz="4390" spc="-1" strike="noStrike">
              <a:latin typeface="Arial"/>
            </a:endParaRPr>
          </a:p>
        </p:txBody>
      </p:sp>
      <p:sp>
        <p:nvSpPr>
          <p:cNvPr id="8" name="PlaceHolder 2"/>
          <p:cNvSpPr>
            <a:spLocks noGrp="1"/>
          </p:cNvSpPr>
          <p:nvPr>
            <p:ph/>
          </p:nvPr>
        </p:nvSpPr>
        <p:spPr>
          <a:xfrm>
            <a:off x="504000" y="1324800"/>
            <a:ext cx="9072000" cy="3287880"/>
          </a:xfrm>
          <a:prstGeom prst="rect">
            <a:avLst/>
          </a:prstGeom>
          <a:noFill/>
          <a:ln w="0">
            <a:noFill/>
          </a:ln>
        </p:spPr>
        <p:txBody>
          <a:bodyPr lIns="0" rIns="0" tIns="0" bIns="0" anchor="t">
            <a:normAutofit/>
          </a:bodyPr>
          <a:p>
            <a:endParaRPr b="0" lang="fr-FR" sz="3190" spc="-1" strike="noStrike">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504000" y="227160"/>
            <a:ext cx="9072000" cy="946440"/>
          </a:xfrm>
          <a:prstGeom prst="rect">
            <a:avLst/>
          </a:prstGeom>
          <a:noFill/>
          <a:ln w="0">
            <a:noFill/>
          </a:ln>
        </p:spPr>
        <p:txBody>
          <a:bodyPr lIns="0" rIns="0" tIns="0" bIns="0" anchor="ctr">
            <a:noAutofit/>
          </a:bodyPr>
          <a:p>
            <a:pPr algn="ctr">
              <a:buNone/>
            </a:pPr>
            <a:endParaRPr b="0" lang="fr-FR" sz="4390" spc="-1" strike="noStrike">
              <a:latin typeface="Arial"/>
            </a:endParaRPr>
          </a:p>
        </p:txBody>
      </p:sp>
      <p:sp>
        <p:nvSpPr>
          <p:cNvPr id="10" name="PlaceHolder 2"/>
          <p:cNvSpPr>
            <a:spLocks noGrp="1"/>
          </p:cNvSpPr>
          <p:nvPr>
            <p:ph/>
          </p:nvPr>
        </p:nvSpPr>
        <p:spPr>
          <a:xfrm>
            <a:off x="504000" y="1324800"/>
            <a:ext cx="4426920" cy="3287880"/>
          </a:xfrm>
          <a:prstGeom prst="rect">
            <a:avLst/>
          </a:prstGeom>
          <a:noFill/>
          <a:ln w="0">
            <a:noFill/>
          </a:ln>
        </p:spPr>
        <p:txBody>
          <a:bodyPr lIns="0" rIns="0" tIns="0" bIns="0" anchor="t">
            <a:normAutofit/>
          </a:bodyPr>
          <a:p>
            <a:endParaRPr b="0" lang="fr-FR" sz="3190" spc="-1" strike="noStrike">
              <a:latin typeface="Arial"/>
            </a:endParaRPr>
          </a:p>
        </p:txBody>
      </p:sp>
      <p:sp>
        <p:nvSpPr>
          <p:cNvPr id="11" name="PlaceHolder 3"/>
          <p:cNvSpPr>
            <a:spLocks noGrp="1"/>
          </p:cNvSpPr>
          <p:nvPr>
            <p:ph/>
          </p:nvPr>
        </p:nvSpPr>
        <p:spPr>
          <a:xfrm>
            <a:off x="5152680" y="1324800"/>
            <a:ext cx="4426920" cy="3287880"/>
          </a:xfrm>
          <a:prstGeom prst="rect">
            <a:avLst/>
          </a:prstGeom>
          <a:noFill/>
          <a:ln w="0">
            <a:noFill/>
          </a:ln>
        </p:spPr>
        <p:txBody>
          <a:bodyPr lIns="0" rIns="0" tIns="0" bIns="0" anchor="t">
            <a:normAutofit/>
          </a:bodyPr>
          <a:p>
            <a:endParaRPr b="0" lang="fr-FR" sz="3190" spc="-1" strike="noStrike">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504000" y="227160"/>
            <a:ext cx="9072000" cy="946440"/>
          </a:xfrm>
          <a:prstGeom prst="rect">
            <a:avLst/>
          </a:prstGeom>
          <a:noFill/>
          <a:ln w="0">
            <a:noFill/>
          </a:ln>
        </p:spPr>
        <p:txBody>
          <a:bodyPr lIns="0" rIns="0" tIns="0" bIns="0" anchor="ctr">
            <a:noAutofit/>
          </a:bodyPr>
          <a:p>
            <a:pPr algn="ctr">
              <a:buNone/>
            </a:pPr>
            <a:endParaRPr b="0" lang="fr-FR" sz="4390" spc="-1" strike="noStrike">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504000" y="227160"/>
            <a:ext cx="9072000" cy="4388400"/>
          </a:xfrm>
          <a:prstGeom prst="rect">
            <a:avLst/>
          </a:prstGeom>
          <a:noFill/>
          <a:ln w="0">
            <a:noFill/>
          </a:ln>
        </p:spPr>
        <p:txBody>
          <a:bodyPr lIns="0" rIns="0" tIns="0" bIns="0" anchor="ctr">
            <a:noAutofit/>
          </a:bodyPr>
          <a:p>
            <a:pPr algn="ctr">
              <a:buNone/>
            </a:pPr>
            <a:endParaRPr b="0" lang="fr-FR"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504000" y="227160"/>
            <a:ext cx="9072000" cy="946440"/>
          </a:xfrm>
          <a:prstGeom prst="rect">
            <a:avLst/>
          </a:prstGeom>
          <a:noFill/>
          <a:ln w="0">
            <a:noFill/>
          </a:ln>
        </p:spPr>
        <p:txBody>
          <a:bodyPr lIns="0" rIns="0" tIns="0" bIns="0" anchor="ctr">
            <a:noAutofit/>
          </a:bodyPr>
          <a:p>
            <a:pPr algn="ctr">
              <a:buNone/>
            </a:pPr>
            <a:endParaRPr b="0" lang="fr-FR" sz="4390" spc="-1" strike="noStrike">
              <a:latin typeface="Arial"/>
            </a:endParaRPr>
          </a:p>
        </p:txBody>
      </p:sp>
      <p:sp>
        <p:nvSpPr>
          <p:cNvPr id="15" name="PlaceHolder 2"/>
          <p:cNvSpPr>
            <a:spLocks noGrp="1"/>
          </p:cNvSpPr>
          <p:nvPr>
            <p:ph/>
          </p:nvPr>
        </p:nvSpPr>
        <p:spPr>
          <a:xfrm>
            <a:off x="504000" y="1324800"/>
            <a:ext cx="4426920" cy="1568160"/>
          </a:xfrm>
          <a:prstGeom prst="rect">
            <a:avLst/>
          </a:prstGeom>
          <a:noFill/>
          <a:ln w="0">
            <a:noFill/>
          </a:ln>
        </p:spPr>
        <p:txBody>
          <a:bodyPr lIns="0" rIns="0" tIns="0" bIns="0" anchor="t">
            <a:normAutofit/>
          </a:bodyPr>
          <a:p>
            <a:endParaRPr b="0" lang="fr-FR" sz="3190" spc="-1" strike="noStrike">
              <a:latin typeface="Arial"/>
            </a:endParaRPr>
          </a:p>
        </p:txBody>
      </p:sp>
      <p:sp>
        <p:nvSpPr>
          <p:cNvPr id="16" name="PlaceHolder 3"/>
          <p:cNvSpPr>
            <a:spLocks noGrp="1"/>
          </p:cNvSpPr>
          <p:nvPr>
            <p:ph/>
          </p:nvPr>
        </p:nvSpPr>
        <p:spPr>
          <a:xfrm>
            <a:off x="5152680" y="1324800"/>
            <a:ext cx="4426920" cy="3287880"/>
          </a:xfrm>
          <a:prstGeom prst="rect">
            <a:avLst/>
          </a:prstGeom>
          <a:noFill/>
          <a:ln w="0">
            <a:noFill/>
          </a:ln>
        </p:spPr>
        <p:txBody>
          <a:bodyPr lIns="0" rIns="0" tIns="0" bIns="0" anchor="t">
            <a:normAutofit/>
          </a:bodyPr>
          <a:p>
            <a:endParaRPr b="0" lang="fr-FR" sz="3190" spc="-1" strike="noStrike">
              <a:latin typeface="Arial"/>
            </a:endParaRPr>
          </a:p>
        </p:txBody>
      </p:sp>
      <p:sp>
        <p:nvSpPr>
          <p:cNvPr id="17" name="PlaceHolder 4"/>
          <p:cNvSpPr>
            <a:spLocks noGrp="1"/>
          </p:cNvSpPr>
          <p:nvPr>
            <p:ph/>
          </p:nvPr>
        </p:nvSpPr>
        <p:spPr>
          <a:xfrm>
            <a:off x="504000" y="3042360"/>
            <a:ext cx="4426920" cy="1568160"/>
          </a:xfrm>
          <a:prstGeom prst="rect">
            <a:avLst/>
          </a:prstGeom>
          <a:noFill/>
          <a:ln w="0">
            <a:noFill/>
          </a:ln>
        </p:spPr>
        <p:txBody>
          <a:bodyPr lIns="0" rIns="0" tIns="0" bIns="0" anchor="t">
            <a:normAutofit/>
          </a:bodyPr>
          <a:p>
            <a:endParaRPr b="0" lang="fr-FR" sz="3190" spc="-1" strike="noStrike">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504000" y="227160"/>
            <a:ext cx="9072000" cy="946440"/>
          </a:xfrm>
          <a:prstGeom prst="rect">
            <a:avLst/>
          </a:prstGeom>
          <a:noFill/>
          <a:ln w="0">
            <a:noFill/>
          </a:ln>
        </p:spPr>
        <p:txBody>
          <a:bodyPr lIns="0" rIns="0" tIns="0" bIns="0" anchor="ctr">
            <a:noAutofit/>
          </a:bodyPr>
          <a:p>
            <a:pPr algn="ctr">
              <a:buNone/>
            </a:pPr>
            <a:endParaRPr b="0" lang="fr-FR" sz="4390" spc="-1" strike="noStrike">
              <a:latin typeface="Arial"/>
            </a:endParaRPr>
          </a:p>
        </p:txBody>
      </p:sp>
      <p:sp>
        <p:nvSpPr>
          <p:cNvPr id="19" name="PlaceHolder 2"/>
          <p:cNvSpPr>
            <a:spLocks noGrp="1"/>
          </p:cNvSpPr>
          <p:nvPr>
            <p:ph/>
          </p:nvPr>
        </p:nvSpPr>
        <p:spPr>
          <a:xfrm>
            <a:off x="504000" y="1324800"/>
            <a:ext cx="4426920" cy="3287880"/>
          </a:xfrm>
          <a:prstGeom prst="rect">
            <a:avLst/>
          </a:prstGeom>
          <a:noFill/>
          <a:ln w="0">
            <a:noFill/>
          </a:ln>
        </p:spPr>
        <p:txBody>
          <a:bodyPr lIns="0" rIns="0" tIns="0" bIns="0" anchor="t">
            <a:normAutofit/>
          </a:bodyPr>
          <a:p>
            <a:endParaRPr b="0" lang="fr-FR" sz="3190" spc="-1" strike="noStrike">
              <a:latin typeface="Arial"/>
            </a:endParaRPr>
          </a:p>
        </p:txBody>
      </p:sp>
      <p:sp>
        <p:nvSpPr>
          <p:cNvPr id="20" name="PlaceHolder 3"/>
          <p:cNvSpPr>
            <a:spLocks noGrp="1"/>
          </p:cNvSpPr>
          <p:nvPr>
            <p:ph/>
          </p:nvPr>
        </p:nvSpPr>
        <p:spPr>
          <a:xfrm>
            <a:off x="5152680" y="1324800"/>
            <a:ext cx="4426920" cy="1568160"/>
          </a:xfrm>
          <a:prstGeom prst="rect">
            <a:avLst/>
          </a:prstGeom>
          <a:noFill/>
          <a:ln w="0">
            <a:noFill/>
          </a:ln>
        </p:spPr>
        <p:txBody>
          <a:bodyPr lIns="0" rIns="0" tIns="0" bIns="0" anchor="t">
            <a:normAutofit/>
          </a:bodyPr>
          <a:p>
            <a:endParaRPr b="0" lang="fr-FR" sz="3190" spc="-1" strike="noStrike">
              <a:latin typeface="Arial"/>
            </a:endParaRPr>
          </a:p>
        </p:txBody>
      </p:sp>
      <p:sp>
        <p:nvSpPr>
          <p:cNvPr id="21" name="PlaceHolder 4"/>
          <p:cNvSpPr>
            <a:spLocks noGrp="1"/>
          </p:cNvSpPr>
          <p:nvPr>
            <p:ph/>
          </p:nvPr>
        </p:nvSpPr>
        <p:spPr>
          <a:xfrm>
            <a:off x="5152680" y="3042360"/>
            <a:ext cx="4426920" cy="1568160"/>
          </a:xfrm>
          <a:prstGeom prst="rect">
            <a:avLst/>
          </a:prstGeom>
          <a:noFill/>
          <a:ln w="0">
            <a:noFill/>
          </a:ln>
        </p:spPr>
        <p:txBody>
          <a:bodyPr lIns="0" rIns="0" tIns="0" bIns="0" anchor="t">
            <a:normAutofit/>
          </a:bodyPr>
          <a:p>
            <a:endParaRPr b="0" lang="fr-FR" sz="3190" spc="-1" strike="noStrike">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504000" y="227160"/>
            <a:ext cx="9072000" cy="946440"/>
          </a:xfrm>
          <a:prstGeom prst="rect">
            <a:avLst/>
          </a:prstGeom>
          <a:noFill/>
          <a:ln w="0">
            <a:noFill/>
          </a:ln>
        </p:spPr>
        <p:txBody>
          <a:bodyPr lIns="0" rIns="0" tIns="0" bIns="0" anchor="ctr">
            <a:noAutofit/>
          </a:bodyPr>
          <a:p>
            <a:pPr algn="ctr">
              <a:buNone/>
            </a:pPr>
            <a:endParaRPr b="0" lang="fr-FR" sz="4390" spc="-1" strike="noStrike">
              <a:latin typeface="Arial"/>
            </a:endParaRPr>
          </a:p>
        </p:txBody>
      </p:sp>
      <p:sp>
        <p:nvSpPr>
          <p:cNvPr id="23" name="PlaceHolder 2"/>
          <p:cNvSpPr>
            <a:spLocks noGrp="1"/>
          </p:cNvSpPr>
          <p:nvPr>
            <p:ph/>
          </p:nvPr>
        </p:nvSpPr>
        <p:spPr>
          <a:xfrm>
            <a:off x="504000" y="1324800"/>
            <a:ext cx="4426920" cy="1568160"/>
          </a:xfrm>
          <a:prstGeom prst="rect">
            <a:avLst/>
          </a:prstGeom>
          <a:noFill/>
          <a:ln w="0">
            <a:noFill/>
          </a:ln>
        </p:spPr>
        <p:txBody>
          <a:bodyPr lIns="0" rIns="0" tIns="0" bIns="0" anchor="t">
            <a:normAutofit/>
          </a:bodyPr>
          <a:p>
            <a:endParaRPr b="0" lang="fr-FR" sz="3190" spc="-1" strike="noStrike">
              <a:latin typeface="Arial"/>
            </a:endParaRPr>
          </a:p>
        </p:txBody>
      </p:sp>
      <p:sp>
        <p:nvSpPr>
          <p:cNvPr id="24" name="PlaceHolder 3"/>
          <p:cNvSpPr>
            <a:spLocks noGrp="1"/>
          </p:cNvSpPr>
          <p:nvPr>
            <p:ph/>
          </p:nvPr>
        </p:nvSpPr>
        <p:spPr>
          <a:xfrm>
            <a:off x="5152680" y="1324800"/>
            <a:ext cx="4426920" cy="1568160"/>
          </a:xfrm>
          <a:prstGeom prst="rect">
            <a:avLst/>
          </a:prstGeom>
          <a:noFill/>
          <a:ln w="0">
            <a:noFill/>
          </a:ln>
        </p:spPr>
        <p:txBody>
          <a:bodyPr lIns="0" rIns="0" tIns="0" bIns="0" anchor="t">
            <a:normAutofit/>
          </a:bodyPr>
          <a:p>
            <a:endParaRPr b="0" lang="fr-FR" sz="3190" spc="-1" strike="noStrike">
              <a:latin typeface="Arial"/>
            </a:endParaRPr>
          </a:p>
        </p:txBody>
      </p:sp>
      <p:sp>
        <p:nvSpPr>
          <p:cNvPr id="25" name="PlaceHolder 4"/>
          <p:cNvSpPr>
            <a:spLocks noGrp="1"/>
          </p:cNvSpPr>
          <p:nvPr>
            <p:ph/>
          </p:nvPr>
        </p:nvSpPr>
        <p:spPr>
          <a:xfrm>
            <a:off x="504000" y="3042360"/>
            <a:ext cx="9072000" cy="1568160"/>
          </a:xfrm>
          <a:prstGeom prst="rect">
            <a:avLst/>
          </a:prstGeom>
          <a:noFill/>
          <a:ln w="0">
            <a:noFill/>
          </a:ln>
        </p:spPr>
        <p:txBody>
          <a:bodyPr lIns="0" rIns="0" tIns="0" bIns="0" anchor="t">
            <a:normAutofit/>
          </a:bodyPr>
          <a:p>
            <a:endParaRPr b="0" lang="fr-FR" sz="3190" spc="-1" strike="noStrike">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0" name="PlaceHolder 1"/>
          <p:cNvSpPr>
            <a:spLocks noGrp="1"/>
          </p:cNvSpPr>
          <p:nvPr>
            <p:ph type="title"/>
          </p:nvPr>
        </p:nvSpPr>
        <p:spPr>
          <a:xfrm>
            <a:off x="504000" y="227160"/>
            <a:ext cx="9072000" cy="946440"/>
          </a:xfrm>
          <a:prstGeom prst="rect">
            <a:avLst/>
          </a:prstGeom>
          <a:noFill/>
          <a:ln w="0">
            <a:noFill/>
          </a:ln>
        </p:spPr>
        <p:txBody>
          <a:bodyPr lIns="0" rIns="0" tIns="0" bIns="0" anchor="ctr">
            <a:noAutofit/>
          </a:bodyPr>
          <a:p>
            <a:pPr algn="ctr">
              <a:buNone/>
            </a:pPr>
            <a:r>
              <a:rPr b="0" lang="fr-FR" sz="4390" spc="-1" strike="noStrike">
                <a:latin typeface="Arial"/>
              </a:rPr>
              <a:t>Cliquez pour éditer le format du texte-titre</a:t>
            </a:r>
            <a:endParaRPr b="0" lang="fr-FR" sz="4390" spc="-1" strike="noStrike">
              <a:latin typeface="Arial"/>
            </a:endParaRPr>
          </a:p>
        </p:txBody>
      </p:sp>
      <p:sp>
        <p:nvSpPr>
          <p:cNvPr id="1" name="PlaceHolder 2"/>
          <p:cNvSpPr>
            <a:spLocks noGrp="1"/>
          </p:cNvSpPr>
          <p:nvPr>
            <p:ph type="body"/>
          </p:nvPr>
        </p:nvSpPr>
        <p:spPr>
          <a:xfrm>
            <a:off x="504000" y="1324800"/>
            <a:ext cx="9072000" cy="3287880"/>
          </a:xfrm>
          <a:prstGeom prst="rect">
            <a:avLst/>
          </a:prstGeom>
          <a:noFill/>
          <a:ln w="0">
            <a:noFill/>
          </a:ln>
        </p:spPr>
        <p:txBody>
          <a:bodyPr lIns="0" rIns="0" tIns="0" bIns="0" anchor="t">
            <a:normAutofit/>
          </a:bodyPr>
          <a:p>
            <a:pPr marL="432000" indent="-324000">
              <a:spcBef>
                <a:spcPts val="1400"/>
              </a:spcBef>
              <a:buClr>
                <a:srgbClr val="000000"/>
              </a:buClr>
              <a:buSzPct val="45000"/>
              <a:buFont typeface="Wingdings" charset="2"/>
              <a:buChar char=""/>
            </a:pPr>
            <a:r>
              <a:rPr b="0" lang="fr-FR" sz="3190" spc="-1" strike="noStrike">
                <a:latin typeface="Arial"/>
              </a:rPr>
              <a:t>Cliquez pour éditer le format du plan de texte</a:t>
            </a:r>
            <a:endParaRPr b="0" lang="fr-FR" sz="3190" spc="-1" strike="noStrike">
              <a:latin typeface="Arial"/>
            </a:endParaRPr>
          </a:p>
          <a:p>
            <a:pPr lvl="1" marL="864000" indent="-324000">
              <a:spcBef>
                <a:spcPts val="1114"/>
              </a:spcBef>
              <a:buClr>
                <a:srgbClr val="000000"/>
              </a:buClr>
              <a:buSzPct val="75000"/>
              <a:buFont typeface="Symbol" charset="2"/>
              <a:buChar char=""/>
            </a:pPr>
            <a:r>
              <a:rPr b="0" lang="fr-FR" sz="2790" spc="-1" strike="noStrike">
                <a:latin typeface="Arial"/>
              </a:rPr>
              <a:t>Second niveau de plan</a:t>
            </a:r>
            <a:endParaRPr b="0" lang="fr-FR" sz="2790" spc="-1" strike="noStrike">
              <a:latin typeface="Arial"/>
            </a:endParaRPr>
          </a:p>
          <a:p>
            <a:pPr lvl="2" marL="1296000" indent="-288000">
              <a:spcBef>
                <a:spcPts val="833"/>
              </a:spcBef>
              <a:buClr>
                <a:srgbClr val="000000"/>
              </a:buClr>
              <a:buSzPct val="45000"/>
              <a:buFont typeface="Wingdings" charset="2"/>
              <a:buChar char=""/>
            </a:pPr>
            <a:r>
              <a:rPr b="0" lang="fr-FR" sz="2390" spc="-1" strike="noStrike">
                <a:latin typeface="Arial"/>
              </a:rPr>
              <a:t>Troisième niveau de plan</a:t>
            </a:r>
            <a:endParaRPr b="0" lang="fr-FR" sz="2390" spc="-1" strike="noStrike">
              <a:latin typeface="Arial"/>
            </a:endParaRPr>
          </a:p>
          <a:p>
            <a:pPr lvl="3" marL="1728000" indent="-216000">
              <a:spcBef>
                <a:spcPts val="550"/>
              </a:spcBef>
              <a:buClr>
                <a:srgbClr val="000000"/>
              </a:buClr>
              <a:buSzPct val="75000"/>
              <a:buFont typeface="Symbol" charset="2"/>
              <a:buChar char=""/>
            </a:pPr>
            <a:r>
              <a:rPr b="0" lang="fr-FR" sz="1990" spc="-1" strike="noStrike">
                <a:latin typeface="Arial"/>
              </a:rPr>
              <a:t>Quatrième niveau de plan</a:t>
            </a:r>
            <a:endParaRPr b="0" lang="fr-FR" sz="1990" spc="-1" strike="noStrike">
              <a:latin typeface="Arial"/>
            </a:endParaRPr>
          </a:p>
          <a:p>
            <a:pPr lvl="4" marL="2160000" indent="-216000">
              <a:spcBef>
                <a:spcPts val="266"/>
              </a:spcBef>
              <a:buClr>
                <a:srgbClr val="000000"/>
              </a:buClr>
              <a:buSzPct val="45000"/>
              <a:buFont typeface="Wingdings" charset="2"/>
              <a:buChar char=""/>
            </a:pPr>
            <a:r>
              <a:rPr b="0" lang="fr-FR" sz="1990" spc="-1" strike="noStrike">
                <a:latin typeface="Arial"/>
              </a:rPr>
              <a:t>Cinquième niveau de plan</a:t>
            </a:r>
            <a:endParaRPr b="0" lang="fr-FR" sz="1990" spc="-1" strike="noStrike">
              <a:latin typeface="Arial"/>
            </a:endParaRPr>
          </a:p>
          <a:p>
            <a:pPr lvl="5" marL="2592000" indent="-216000">
              <a:spcBef>
                <a:spcPts val="266"/>
              </a:spcBef>
              <a:buClr>
                <a:srgbClr val="000000"/>
              </a:buClr>
              <a:buSzPct val="45000"/>
              <a:buFont typeface="Wingdings" charset="2"/>
              <a:buChar char=""/>
            </a:pPr>
            <a:r>
              <a:rPr b="0" lang="fr-FR" sz="1990" spc="-1" strike="noStrike">
                <a:latin typeface="Arial"/>
              </a:rPr>
              <a:t>Sixième niveau de plan</a:t>
            </a:r>
            <a:endParaRPr b="0" lang="fr-FR" sz="1990" spc="-1" strike="noStrike">
              <a:latin typeface="Arial"/>
            </a:endParaRPr>
          </a:p>
          <a:p>
            <a:pPr lvl="6" marL="3024000" indent="-216000">
              <a:spcBef>
                <a:spcPts val="266"/>
              </a:spcBef>
              <a:buClr>
                <a:srgbClr val="000000"/>
              </a:buClr>
              <a:buSzPct val="45000"/>
              <a:buFont typeface="Wingdings" charset="2"/>
              <a:buChar char=""/>
            </a:pPr>
            <a:r>
              <a:rPr b="0" lang="fr-FR" sz="1990" spc="-1" strike="noStrike">
                <a:latin typeface="Arial"/>
              </a:rPr>
              <a:t>Septième niveau de plan</a:t>
            </a:r>
            <a:endParaRPr b="0" lang="fr-FR" sz="1990" spc="-1" strike="noStrike">
              <a:latin typeface="Arial"/>
            </a:endParaRPr>
          </a:p>
        </p:txBody>
      </p:sp>
      <p:sp>
        <p:nvSpPr>
          <p:cNvPr id="2" name="PlaceHolder 3"/>
          <p:cNvSpPr>
            <a:spLocks noGrp="1"/>
          </p:cNvSpPr>
          <p:nvPr>
            <p:ph type="dt"/>
          </p:nvPr>
        </p:nvSpPr>
        <p:spPr>
          <a:xfrm>
            <a:off x="504000" y="5164200"/>
            <a:ext cx="2348280" cy="390600"/>
          </a:xfrm>
          <a:prstGeom prst="rect">
            <a:avLst/>
          </a:prstGeom>
          <a:noFill/>
          <a:ln w="0">
            <a:noFill/>
          </a:ln>
        </p:spPr>
        <p:txBody>
          <a:bodyPr lIns="0" rIns="0" tIns="0" bIns="0" anchor="t">
            <a:noAutofit/>
          </a:bodyPr>
          <a:p>
            <a:r>
              <a:rPr b="0" lang="fr-FR" sz="1400" spc="-1" strike="noStrike">
                <a:latin typeface="Times New Roman"/>
              </a:rPr>
              <a:t>&lt;date/heure&gt;</a:t>
            </a:r>
            <a:endParaRPr b="0" lang="fr-FR" sz="1400" spc="-1" strike="noStrike">
              <a:latin typeface="Times New Roman"/>
            </a:endParaRPr>
          </a:p>
        </p:txBody>
      </p:sp>
      <p:sp>
        <p:nvSpPr>
          <p:cNvPr id="3" name="PlaceHolder 4"/>
          <p:cNvSpPr>
            <a:spLocks noGrp="1"/>
          </p:cNvSpPr>
          <p:nvPr>
            <p:ph type="ftr"/>
          </p:nvPr>
        </p:nvSpPr>
        <p:spPr>
          <a:xfrm>
            <a:off x="3444840" y="5164200"/>
            <a:ext cx="3195720" cy="390600"/>
          </a:xfrm>
          <a:prstGeom prst="rect">
            <a:avLst/>
          </a:prstGeom>
          <a:noFill/>
          <a:ln w="0">
            <a:noFill/>
          </a:ln>
        </p:spPr>
        <p:txBody>
          <a:bodyPr lIns="0" rIns="0" tIns="0" bIns="0" anchor="t">
            <a:noAutofit/>
          </a:bodyPr>
          <a:p>
            <a:pPr algn="ctr">
              <a:buNone/>
            </a:pPr>
            <a:r>
              <a:rPr b="0" lang="fr-FR" sz="1400" spc="-1" strike="noStrike">
                <a:latin typeface="Times New Roman"/>
              </a:rPr>
              <a:t>&lt;pied de page&gt;</a:t>
            </a:r>
            <a:endParaRPr b="0" lang="fr-FR" sz="1400" spc="-1" strike="noStrike">
              <a:latin typeface="Times New Roman"/>
            </a:endParaRPr>
          </a:p>
        </p:txBody>
      </p:sp>
      <p:sp>
        <p:nvSpPr>
          <p:cNvPr id="4" name="PlaceHolder 5"/>
          <p:cNvSpPr>
            <a:spLocks noGrp="1"/>
          </p:cNvSpPr>
          <p:nvPr>
            <p:ph type="sldNum"/>
          </p:nvPr>
        </p:nvSpPr>
        <p:spPr>
          <a:xfrm>
            <a:off x="7224840" y="5164200"/>
            <a:ext cx="2348280" cy="390600"/>
          </a:xfrm>
          <a:prstGeom prst="rect">
            <a:avLst/>
          </a:prstGeom>
          <a:noFill/>
          <a:ln w="0">
            <a:noFill/>
          </a:ln>
        </p:spPr>
        <p:txBody>
          <a:bodyPr lIns="0" rIns="0" tIns="0" bIns="0" anchor="t">
            <a:noAutofit/>
          </a:bodyPr>
          <a:p>
            <a:pPr algn="r">
              <a:buNone/>
            </a:pPr>
            <a:fld id="{0430B2D0-AA03-4D0F-AC8C-9D2328983078}" type="slidenum">
              <a:rPr b="0" lang="fr-FR" sz="1400" spc="-1" strike="noStrike">
                <a:latin typeface="Times New Roman"/>
              </a:rPr>
              <a:t>&lt;numéro&gt;</a:t>
            </a:fld>
            <a:endParaRPr b="0" lang="fr-FR" sz="14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6.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9.xml"/>
</Relationships>
</file>

<file path=ppt/slides/_rels/slide11.xml.rels><?xml version="1.0" encoding="UTF-8"?>
<Relationships xmlns="http://schemas.openxmlformats.org/package/2006/relationships"><Relationship Id="rId1" Type="http://schemas.openxmlformats.org/officeDocument/2006/relationships/slideLayout" Target="../slideLayouts/slideLayout9.xml"/>
</Relationships>
</file>

<file path=ppt/slides/_rels/slide12.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image" Target="../media/image16.png"/><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slideLayout" Target="../slideLayouts/slideLayout12.xml"/>
</Relationships>
</file>

<file path=ppt/slides/_rels/slide13.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image" Target="../media/image20.png"/><Relationship Id="rId3" Type="http://schemas.openxmlformats.org/officeDocument/2006/relationships/slideLayout" Target="../slideLayouts/slideLayout11.xml"/>
</Relationships>
</file>

<file path=ppt/slides/_rels/slide14.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5.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slideLayout" Target="../slideLayouts/slideLayout4.xml"/>
</Relationships>
</file>

<file path=ppt/slides/_rels/slide16.xml.rels><?xml version="1.0" encoding="UTF-8"?>
<Relationships xmlns="http://schemas.openxmlformats.org/package/2006/relationships"><Relationship Id="rId1" Type="http://schemas.openxmlformats.org/officeDocument/2006/relationships/image" Target="../media/image23.png"/><Relationship Id="rId2" Type="http://schemas.openxmlformats.org/officeDocument/2006/relationships/image" Target="../media/image24.png"/><Relationship Id="rId3" Type="http://schemas.openxmlformats.org/officeDocument/2006/relationships/slideLayout" Target="../slideLayouts/slideLayout4.xml"/>
</Relationships>
</file>

<file path=ppt/slides/_rels/slide17.xml.rels><?xml version="1.0" encoding="UTF-8"?>
<Relationships xmlns="http://schemas.openxmlformats.org/package/2006/relationships"><Relationship Id="rId1" Type="http://schemas.openxmlformats.org/officeDocument/2006/relationships/image" Target="../media/image25.png"/><Relationship Id="rId2" Type="http://schemas.openxmlformats.org/officeDocument/2006/relationships/image" Target="../media/image26.png"/><Relationship Id="rId3" Type="http://schemas.openxmlformats.org/officeDocument/2006/relationships/slideLayout" Target="../slideLayouts/slideLayout4.xml"/>
</Relationships>
</file>

<file path=ppt/slides/_rels/slide18.xml.rels><?xml version="1.0" encoding="UTF-8"?>
<Relationships xmlns="http://schemas.openxmlformats.org/package/2006/relationships"><Relationship Id="rId1" Type="http://schemas.openxmlformats.org/officeDocument/2006/relationships/image" Target="../media/image27.png"/><Relationship Id="rId2" Type="http://schemas.openxmlformats.org/officeDocument/2006/relationships/image" Target="../media/image28.png"/><Relationship Id="rId3" Type="http://schemas.openxmlformats.org/officeDocument/2006/relationships/slideLayout" Target="../slideLayouts/slideLayout4.xml"/>
</Relationships>
</file>

<file path=ppt/slides/_rels/slide2.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3.xml"/>
</Relationships>
</file>

<file path=ppt/slides/_rels/slide3.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5.xml"/>
</Relationships>
</file>

<file path=ppt/slides/_rels/slide4.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4.png"/><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slideLayout" Target="../slideLayouts/slideLayout12.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9.xml"/>
</Relationships>
</file>

<file path=ppt/slides/_rels/slide6.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image" Target="../media/image8.png"/><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slideLayout" Target="../slideLayouts/slideLayout12.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9.xml"/>
</Relationships>
</file>

<file path=ppt/slides/_rels/slide8.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slideLayout" Target="../slideLayouts/slideLayout11.xml"/>
</Relationships>
</file>

<file path=ppt/slides/_rels/slide9.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image" Target="../media/image14.png"/><Relationship Id="rId3" Type="http://schemas.openxmlformats.org/officeDocument/2006/relationships/slideLayout" Target="../slideLayouts/slideLayout11.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 name="PlaceHolder 1"/>
          <p:cNvSpPr>
            <a:spLocks noGrp="1"/>
          </p:cNvSpPr>
          <p:nvPr>
            <p:ph type="subTitle"/>
          </p:nvPr>
        </p:nvSpPr>
        <p:spPr>
          <a:xfrm>
            <a:off x="324000" y="291600"/>
            <a:ext cx="9396000" cy="4388400"/>
          </a:xfrm>
          <a:prstGeom prst="rect">
            <a:avLst/>
          </a:prstGeom>
          <a:noFill/>
          <a:ln w="0">
            <a:noFill/>
          </a:ln>
        </p:spPr>
        <p:txBody>
          <a:bodyPr lIns="0" rIns="0" tIns="0" bIns="0" anchor="ctr">
            <a:noAutofit/>
          </a:bodyPr>
          <a:p>
            <a:pPr algn="ctr">
              <a:buNone/>
            </a:pPr>
            <a:r>
              <a:rPr b="1" lang="fr-FR" sz="5400" spc="-1" strike="noStrike">
                <a:latin typeface="Arial"/>
              </a:rPr>
              <a:t>RAPPORT D’OPTIMISATION DU SITE : LA </a:t>
            </a:r>
            <a:r>
              <a:rPr b="1" lang="fr-FR" sz="5400" spc="-1" strike="noStrike">
                <a:latin typeface="Arial"/>
              </a:rPr>
              <a:t>PANTHÈRE</a:t>
            </a:r>
            <a:r>
              <a:rPr b="0" lang="fr-FR" sz="5400" spc="-1" strike="noStrike">
                <a:latin typeface="Arial"/>
              </a:rPr>
              <a:t> </a:t>
            </a:r>
            <a:endParaRPr b="0" lang="fr-FR" sz="5400" spc="-1" strike="noStrike">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2" name="PlaceHolder 1"/>
          <p:cNvSpPr>
            <a:spLocks noGrp="1"/>
          </p:cNvSpPr>
          <p:nvPr>
            <p:ph type="title"/>
          </p:nvPr>
        </p:nvSpPr>
        <p:spPr>
          <a:xfrm>
            <a:off x="504000" y="227160"/>
            <a:ext cx="9072000" cy="946440"/>
          </a:xfrm>
          <a:prstGeom prst="rect">
            <a:avLst/>
          </a:prstGeom>
          <a:noFill/>
          <a:ln w="0">
            <a:noFill/>
          </a:ln>
        </p:spPr>
        <p:txBody>
          <a:bodyPr lIns="0" rIns="0" tIns="0" bIns="0" anchor="ctr">
            <a:noAutofit/>
          </a:bodyPr>
          <a:p>
            <a:pPr algn="ctr">
              <a:buNone/>
            </a:pPr>
            <a:r>
              <a:rPr b="1" lang="fr-FR" sz="4390" spc="-1" strike="noStrike">
                <a:latin typeface="Arial"/>
              </a:rPr>
              <a:t>ACTION 7</a:t>
            </a:r>
            <a:endParaRPr b="0" lang="fr-FR" sz="4390" spc="-1" strike="noStrike">
              <a:latin typeface="Arial"/>
            </a:endParaRPr>
          </a:p>
        </p:txBody>
      </p:sp>
      <p:sp>
        <p:nvSpPr>
          <p:cNvPr id="83" name="PlaceHolder 2"/>
          <p:cNvSpPr>
            <a:spLocks noGrp="1"/>
          </p:cNvSpPr>
          <p:nvPr>
            <p:ph/>
          </p:nvPr>
        </p:nvSpPr>
        <p:spPr>
          <a:xfrm>
            <a:off x="504000" y="1324800"/>
            <a:ext cx="4426920" cy="1568160"/>
          </a:xfrm>
          <a:prstGeom prst="rect">
            <a:avLst/>
          </a:prstGeom>
          <a:noFill/>
          <a:ln w="0">
            <a:noFill/>
          </a:ln>
        </p:spPr>
        <p:txBody>
          <a:bodyPr lIns="0" rIns="0" tIns="0" bIns="0" anchor="t">
            <a:normAutofit/>
          </a:bodyPr>
          <a:p>
            <a:pPr marL="432000" indent="-324000">
              <a:spcBef>
                <a:spcPts val="1400"/>
              </a:spcBef>
              <a:buClr>
                <a:srgbClr val="000000"/>
              </a:buClr>
              <a:buSzPct val="45000"/>
              <a:buFont typeface="Wingdings" charset="2"/>
              <a:buChar char=""/>
            </a:pPr>
            <a:r>
              <a:rPr b="1" lang="fr-FR" sz="2000" spc="-1" strike="noStrike" u="sng">
                <a:uFillTx/>
                <a:latin typeface="Arial"/>
              </a:rPr>
              <a:t>Problème </a:t>
            </a:r>
            <a:r>
              <a:rPr b="0" lang="fr-FR" sz="2000" spc="-1" strike="noStrike">
                <a:latin typeface="Arial"/>
              </a:rPr>
              <a:t>:</a:t>
            </a:r>
            <a:endParaRPr b="0" lang="fr-FR" sz="2000" spc="-1" strike="noStrike">
              <a:latin typeface="Arial"/>
            </a:endParaRPr>
          </a:p>
          <a:p>
            <a:pPr marL="432000" indent="-324000">
              <a:spcBef>
                <a:spcPts val="1400"/>
              </a:spcBef>
              <a:buClr>
                <a:srgbClr val="000000"/>
              </a:buClr>
              <a:buSzPct val="45000"/>
              <a:buFont typeface="Wingdings" charset="2"/>
              <a:buChar char=""/>
            </a:pPr>
            <a:r>
              <a:rPr b="0" lang="fr-FR" sz="2000" spc="-1" strike="noStrike">
                <a:latin typeface="Arial"/>
              </a:rPr>
              <a:t>&lt;div class=keywords&gt;</a:t>
            </a:r>
            <a:endParaRPr b="0" lang="fr-FR" sz="2000" spc="-1" strike="noStrike">
              <a:latin typeface="Arial"/>
            </a:endParaRPr>
          </a:p>
        </p:txBody>
      </p:sp>
      <p:sp>
        <p:nvSpPr>
          <p:cNvPr id="84" name="PlaceHolder 3"/>
          <p:cNvSpPr>
            <a:spLocks noGrp="1"/>
          </p:cNvSpPr>
          <p:nvPr>
            <p:ph/>
          </p:nvPr>
        </p:nvSpPr>
        <p:spPr>
          <a:xfrm>
            <a:off x="5152680" y="1324800"/>
            <a:ext cx="4426920" cy="1568160"/>
          </a:xfrm>
          <a:prstGeom prst="rect">
            <a:avLst/>
          </a:prstGeom>
          <a:noFill/>
          <a:ln w="0">
            <a:noFill/>
          </a:ln>
        </p:spPr>
        <p:txBody>
          <a:bodyPr lIns="0" rIns="0" tIns="0" bIns="0" anchor="t">
            <a:normAutofit/>
          </a:bodyPr>
          <a:p>
            <a:pPr marL="432000" indent="-324000">
              <a:spcBef>
                <a:spcPts val="1400"/>
              </a:spcBef>
              <a:buClr>
                <a:srgbClr val="000000"/>
              </a:buClr>
              <a:buSzPct val="45000"/>
              <a:buFont typeface="Wingdings" charset="2"/>
              <a:buChar char=""/>
            </a:pPr>
            <a:r>
              <a:rPr b="1" lang="fr-FR" sz="2000" spc="-1" strike="noStrike" u="sng">
                <a:uFillTx/>
                <a:latin typeface="Arial"/>
              </a:rPr>
              <a:t>Solution </a:t>
            </a:r>
            <a:r>
              <a:rPr b="0" lang="fr-FR" sz="2000" spc="-1" strike="noStrike">
                <a:latin typeface="Arial"/>
              </a:rPr>
              <a:t>:</a:t>
            </a:r>
            <a:endParaRPr b="0" lang="fr-FR" sz="2000" spc="-1" strike="noStrike">
              <a:latin typeface="Arial"/>
            </a:endParaRPr>
          </a:p>
          <a:p>
            <a:pPr marL="432000" indent="-324000">
              <a:spcBef>
                <a:spcPts val="1400"/>
              </a:spcBef>
              <a:buClr>
                <a:srgbClr val="000000"/>
              </a:buClr>
              <a:buSzPct val="45000"/>
              <a:buFont typeface="Wingdings" charset="2"/>
              <a:buChar char=""/>
            </a:pPr>
            <a:r>
              <a:rPr b="0" lang="fr-FR" sz="2000" spc="-1" strike="noStrike">
                <a:latin typeface="Arial"/>
                <a:ea typeface="Microsoft YaHei"/>
              </a:rPr>
              <a:t>Supprimer toutes les                  </a:t>
            </a:r>
            <a:r>
              <a:rPr b="0" lang="fr-FR" sz="2000" spc="-1" strike="noStrike">
                <a:latin typeface="Arial"/>
              </a:rPr>
              <a:t>&lt;div class=keywords&gt;</a:t>
            </a:r>
            <a:endParaRPr b="0" lang="fr-FR" sz="2000" spc="-1" strike="noStrike">
              <a:latin typeface="Arial"/>
            </a:endParaRPr>
          </a:p>
        </p:txBody>
      </p:sp>
      <p:sp>
        <p:nvSpPr>
          <p:cNvPr id="85" name="PlaceHolder 4"/>
          <p:cNvSpPr>
            <a:spLocks noGrp="1"/>
          </p:cNvSpPr>
          <p:nvPr>
            <p:ph/>
          </p:nvPr>
        </p:nvSpPr>
        <p:spPr>
          <a:xfrm>
            <a:off x="504000" y="3042360"/>
            <a:ext cx="9072000" cy="1568160"/>
          </a:xfrm>
          <a:prstGeom prst="rect">
            <a:avLst/>
          </a:prstGeom>
          <a:noFill/>
          <a:ln w="38160">
            <a:solidFill>
              <a:srgbClr val="000000"/>
            </a:solidFill>
            <a:round/>
          </a:ln>
        </p:spPr>
        <p:txBody>
          <a:bodyPr lIns="19080" rIns="19080" tIns="19080" bIns="19080" anchor="ctr">
            <a:normAutofit/>
          </a:bodyPr>
          <a:p>
            <a:pPr marL="432000" indent="-324000">
              <a:spcBef>
                <a:spcPts val="1400"/>
              </a:spcBef>
              <a:buClr>
                <a:srgbClr val="000000"/>
              </a:buClr>
              <a:buSzPct val="45000"/>
              <a:buFont typeface="Wingdings" charset="2"/>
              <a:buChar char=""/>
            </a:pPr>
            <a:r>
              <a:rPr b="0" lang="fr-FR" sz="2000" spc="-1" strike="noStrike">
                <a:solidFill>
                  <a:srgbClr val="000000"/>
                </a:solidFill>
                <a:latin typeface="Arial"/>
                <a:ea typeface="Microsoft YaHei"/>
              </a:rPr>
              <a:t>C’est une technique Black-hat qui consiste à mettre un maximum de mot clé dans un texte blanc sur fond blanc pour incité google à fournir un meilleur référencement. Google sanctionne cette pratique.</a:t>
            </a:r>
            <a:endParaRPr b="0" lang="fr-FR" sz="2000" spc="-1" strike="noStrike">
              <a:latin typeface="Arial"/>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6" name="PlaceHolder 1"/>
          <p:cNvSpPr>
            <a:spLocks noGrp="1"/>
          </p:cNvSpPr>
          <p:nvPr>
            <p:ph type="title"/>
          </p:nvPr>
        </p:nvSpPr>
        <p:spPr>
          <a:xfrm>
            <a:off x="504000" y="227160"/>
            <a:ext cx="9072000" cy="946440"/>
          </a:xfrm>
          <a:prstGeom prst="rect">
            <a:avLst/>
          </a:prstGeom>
          <a:noFill/>
          <a:ln w="0">
            <a:noFill/>
          </a:ln>
        </p:spPr>
        <p:txBody>
          <a:bodyPr lIns="0" rIns="0" tIns="0" bIns="0" anchor="ctr">
            <a:noAutofit/>
          </a:bodyPr>
          <a:p>
            <a:pPr algn="ctr">
              <a:buNone/>
            </a:pPr>
            <a:r>
              <a:rPr b="1" lang="fr-FR" sz="4390" spc="-1" strike="noStrike">
                <a:latin typeface="Arial"/>
              </a:rPr>
              <a:t>ACTION 8</a:t>
            </a:r>
            <a:endParaRPr b="0" lang="fr-FR" sz="4390" spc="-1" strike="noStrike">
              <a:latin typeface="Arial"/>
            </a:endParaRPr>
          </a:p>
        </p:txBody>
      </p:sp>
      <p:sp>
        <p:nvSpPr>
          <p:cNvPr id="87" name="PlaceHolder 2"/>
          <p:cNvSpPr>
            <a:spLocks noGrp="1"/>
          </p:cNvSpPr>
          <p:nvPr>
            <p:ph/>
          </p:nvPr>
        </p:nvSpPr>
        <p:spPr>
          <a:xfrm>
            <a:off x="504000" y="1324800"/>
            <a:ext cx="4426920" cy="1568160"/>
          </a:xfrm>
          <a:prstGeom prst="rect">
            <a:avLst/>
          </a:prstGeom>
          <a:noFill/>
          <a:ln w="0">
            <a:noFill/>
          </a:ln>
        </p:spPr>
        <p:txBody>
          <a:bodyPr lIns="0" rIns="0" tIns="0" bIns="0" anchor="t">
            <a:normAutofit/>
          </a:bodyPr>
          <a:p>
            <a:pPr marL="432000" indent="-324000">
              <a:spcBef>
                <a:spcPts val="1400"/>
              </a:spcBef>
              <a:buClr>
                <a:srgbClr val="000000"/>
              </a:buClr>
              <a:buSzPct val="45000"/>
              <a:buFont typeface="Wingdings" charset="2"/>
              <a:buChar char=""/>
            </a:pPr>
            <a:r>
              <a:rPr b="1" lang="fr-FR" sz="2000" spc="-1" strike="noStrike" u="sng">
                <a:uFillTx/>
                <a:latin typeface="Arial"/>
              </a:rPr>
              <a:t>Problème </a:t>
            </a:r>
            <a:r>
              <a:rPr b="0" lang="fr-FR" sz="2000" spc="-1" strike="noStrike">
                <a:latin typeface="Arial"/>
              </a:rPr>
              <a:t>:</a:t>
            </a:r>
            <a:endParaRPr b="0" lang="fr-FR" sz="2000" spc="-1" strike="noStrike">
              <a:latin typeface="Arial"/>
            </a:endParaRPr>
          </a:p>
          <a:p>
            <a:pPr marL="432000" indent="-324000">
              <a:spcBef>
                <a:spcPts val="1400"/>
              </a:spcBef>
              <a:buClr>
                <a:srgbClr val="000000"/>
              </a:buClr>
              <a:buSzPct val="45000"/>
              <a:buFont typeface="Wingdings" charset="2"/>
              <a:buChar char=""/>
            </a:pPr>
            <a:r>
              <a:rPr b="0" lang="fr-FR" sz="2000" spc="-1" strike="noStrike">
                <a:latin typeface="Arial"/>
              </a:rPr>
              <a:t>Liens Footer</a:t>
            </a:r>
            <a:endParaRPr b="0" lang="fr-FR" sz="2000" spc="-1" strike="noStrike">
              <a:latin typeface="Arial"/>
            </a:endParaRPr>
          </a:p>
        </p:txBody>
      </p:sp>
      <p:sp>
        <p:nvSpPr>
          <p:cNvPr id="88" name="PlaceHolder 3"/>
          <p:cNvSpPr>
            <a:spLocks noGrp="1"/>
          </p:cNvSpPr>
          <p:nvPr>
            <p:ph/>
          </p:nvPr>
        </p:nvSpPr>
        <p:spPr>
          <a:xfrm>
            <a:off x="5152680" y="1324800"/>
            <a:ext cx="4426920" cy="1568160"/>
          </a:xfrm>
          <a:prstGeom prst="rect">
            <a:avLst/>
          </a:prstGeom>
          <a:noFill/>
          <a:ln w="0">
            <a:noFill/>
          </a:ln>
        </p:spPr>
        <p:txBody>
          <a:bodyPr lIns="0" rIns="0" tIns="0" bIns="0" anchor="t">
            <a:normAutofit/>
          </a:bodyPr>
          <a:p>
            <a:pPr marL="432000" indent="-324000">
              <a:spcBef>
                <a:spcPts val="1400"/>
              </a:spcBef>
              <a:buClr>
                <a:srgbClr val="000000"/>
              </a:buClr>
              <a:buSzPct val="45000"/>
              <a:buFont typeface="Wingdings" charset="2"/>
              <a:buChar char=""/>
            </a:pPr>
            <a:r>
              <a:rPr b="1" lang="fr-FR" sz="2000" spc="-1" strike="noStrike" u="sng">
                <a:uFillTx/>
                <a:latin typeface="Arial"/>
              </a:rPr>
              <a:t>Solution </a:t>
            </a:r>
            <a:r>
              <a:rPr b="0" lang="fr-FR" sz="2000" spc="-1" strike="noStrike">
                <a:latin typeface="Arial"/>
              </a:rPr>
              <a:t>:</a:t>
            </a:r>
            <a:endParaRPr b="0" lang="fr-FR" sz="2000" spc="-1" strike="noStrike">
              <a:latin typeface="Arial"/>
            </a:endParaRPr>
          </a:p>
          <a:p>
            <a:pPr marL="432000" indent="-324000">
              <a:spcBef>
                <a:spcPts val="1400"/>
              </a:spcBef>
              <a:buClr>
                <a:srgbClr val="000000"/>
              </a:buClr>
              <a:buSzPct val="45000"/>
              <a:buFont typeface="Wingdings" charset="2"/>
              <a:buChar char=""/>
            </a:pPr>
            <a:r>
              <a:rPr b="0" lang="fr-FR" sz="2000" spc="-1" strike="noStrike">
                <a:latin typeface="Arial"/>
              </a:rPr>
              <a:t>Supprimer les liens</a:t>
            </a:r>
            <a:endParaRPr b="0" lang="fr-FR" sz="2000" spc="-1" strike="noStrike">
              <a:latin typeface="Arial"/>
            </a:endParaRPr>
          </a:p>
        </p:txBody>
      </p:sp>
      <p:sp>
        <p:nvSpPr>
          <p:cNvPr id="89" name="PlaceHolder 4"/>
          <p:cNvSpPr>
            <a:spLocks noGrp="1"/>
          </p:cNvSpPr>
          <p:nvPr>
            <p:ph/>
          </p:nvPr>
        </p:nvSpPr>
        <p:spPr>
          <a:xfrm>
            <a:off x="504000" y="3042360"/>
            <a:ext cx="9072000" cy="1568160"/>
          </a:xfrm>
          <a:prstGeom prst="rect">
            <a:avLst/>
          </a:prstGeom>
          <a:noFill/>
          <a:ln w="38160">
            <a:solidFill>
              <a:srgbClr val="000000"/>
            </a:solidFill>
            <a:round/>
          </a:ln>
        </p:spPr>
        <p:txBody>
          <a:bodyPr lIns="19080" rIns="19080" tIns="19080" bIns="19080" anchor="ctr">
            <a:normAutofit/>
          </a:bodyPr>
          <a:p>
            <a:pPr marL="432000" indent="-324000">
              <a:spcBef>
                <a:spcPts val="1389"/>
              </a:spcBef>
              <a:buClr>
                <a:srgbClr val="000000"/>
              </a:buClr>
              <a:buSzPct val="45000"/>
              <a:buFont typeface="Wingdings" charset="2"/>
              <a:buChar char=""/>
            </a:pPr>
            <a:r>
              <a:rPr b="0" lang="fr-FR" sz="2000" spc="-1" strike="noStrike">
                <a:solidFill>
                  <a:srgbClr val="000000"/>
                </a:solidFill>
                <a:latin typeface="Arial"/>
                <a:ea typeface="Microsoft YaHei"/>
              </a:rPr>
              <a:t>La stratégie Backlink et partenaires n’est pas bonne, les liens n’ont pas de rapport avec l’activité du site, ils n’ont pas l’air fiable et Google peut éventuellement considéré cela comme une technique black-hat.</a:t>
            </a:r>
            <a:endParaRPr b="0" lang="fr-FR" sz="2000" spc="-1" strike="noStrike">
              <a:latin typeface="Arial"/>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0" name="PlaceHolder 1"/>
          <p:cNvSpPr>
            <a:spLocks noGrp="1"/>
          </p:cNvSpPr>
          <p:nvPr>
            <p:ph type="title"/>
          </p:nvPr>
        </p:nvSpPr>
        <p:spPr>
          <a:xfrm>
            <a:off x="504000" y="227160"/>
            <a:ext cx="9072000" cy="946440"/>
          </a:xfrm>
          <a:prstGeom prst="rect">
            <a:avLst/>
          </a:prstGeom>
          <a:noFill/>
          <a:ln w="0">
            <a:noFill/>
          </a:ln>
        </p:spPr>
        <p:txBody>
          <a:bodyPr lIns="0" rIns="0" tIns="0" bIns="0" anchor="ctr">
            <a:noAutofit/>
          </a:bodyPr>
          <a:p>
            <a:pPr algn="ctr">
              <a:buNone/>
            </a:pPr>
            <a:r>
              <a:rPr b="1" lang="fr-FR" sz="4390" spc="-1" strike="noStrike">
                <a:latin typeface="Arial"/>
              </a:rPr>
              <a:t>ACTION 9</a:t>
            </a:r>
            <a:endParaRPr b="0" lang="fr-FR" sz="4390" spc="-1" strike="noStrike">
              <a:latin typeface="Arial"/>
            </a:endParaRPr>
          </a:p>
        </p:txBody>
      </p:sp>
      <p:sp>
        <p:nvSpPr>
          <p:cNvPr id="91" name="PlaceHolder 2"/>
          <p:cNvSpPr>
            <a:spLocks noGrp="1"/>
          </p:cNvSpPr>
          <p:nvPr>
            <p:ph/>
          </p:nvPr>
        </p:nvSpPr>
        <p:spPr>
          <a:xfrm>
            <a:off x="504000" y="1324800"/>
            <a:ext cx="2921040" cy="1568160"/>
          </a:xfrm>
          <a:prstGeom prst="rect">
            <a:avLst/>
          </a:prstGeom>
          <a:noFill/>
          <a:ln w="0">
            <a:noFill/>
          </a:ln>
        </p:spPr>
        <p:txBody>
          <a:bodyPr lIns="0" rIns="0" tIns="0" bIns="0" anchor="t">
            <a:normAutofit/>
          </a:bodyPr>
          <a:p>
            <a:pPr marL="432000" indent="-324000">
              <a:spcBef>
                <a:spcPts val="1400"/>
              </a:spcBef>
              <a:buClr>
                <a:srgbClr val="000000"/>
              </a:buClr>
              <a:buSzPct val="45000"/>
              <a:buFont typeface="Wingdings" charset="2"/>
              <a:buChar char=""/>
            </a:pPr>
            <a:r>
              <a:rPr b="1" lang="fr-FR" sz="2000" spc="-1" strike="noStrike" u="sng">
                <a:uFillTx/>
                <a:latin typeface="Arial"/>
              </a:rPr>
              <a:t>Problème </a:t>
            </a:r>
            <a:r>
              <a:rPr b="0" lang="fr-FR" sz="2000" spc="-1" strike="noStrike">
                <a:latin typeface="Arial"/>
              </a:rPr>
              <a:t>:</a:t>
            </a:r>
            <a:endParaRPr b="0" lang="fr-FR" sz="2000" spc="-1" strike="noStrike">
              <a:latin typeface="Arial"/>
            </a:endParaRPr>
          </a:p>
          <a:p>
            <a:pPr marL="432000" indent="-324000">
              <a:spcBef>
                <a:spcPts val="1400"/>
              </a:spcBef>
              <a:buClr>
                <a:srgbClr val="000000"/>
              </a:buClr>
              <a:buSzPct val="45000"/>
              <a:buFont typeface="Wingdings" charset="2"/>
              <a:buChar char=""/>
            </a:pPr>
            <a:r>
              <a:rPr b="0" lang="fr-FR" sz="2000" spc="-1" strike="noStrike">
                <a:latin typeface="Arial"/>
              </a:rPr>
              <a:t>Contraste</a:t>
            </a:r>
            <a:endParaRPr b="0" lang="fr-FR" sz="2000" spc="-1" strike="noStrike">
              <a:latin typeface="Arial"/>
            </a:endParaRPr>
          </a:p>
        </p:txBody>
      </p:sp>
      <p:sp>
        <p:nvSpPr>
          <p:cNvPr id="92" name="PlaceHolder 3"/>
          <p:cNvSpPr>
            <a:spLocks noGrp="1"/>
          </p:cNvSpPr>
          <p:nvPr>
            <p:ph/>
          </p:nvPr>
        </p:nvSpPr>
        <p:spPr>
          <a:xfrm>
            <a:off x="498960" y="3420000"/>
            <a:ext cx="2921040" cy="1568160"/>
          </a:xfrm>
          <a:prstGeom prst="rect">
            <a:avLst/>
          </a:prstGeom>
          <a:noFill/>
          <a:ln w="0">
            <a:noFill/>
          </a:ln>
        </p:spPr>
        <p:txBody>
          <a:bodyPr lIns="0" rIns="0" tIns="0" bIns="0" anchor="t">
            <a:normAutofit fontScale="86000"/>
          </a:bodyPr>
          <a:p>
            <a:pPr marL="432000" indent="-324000">
              <a:spcBef>
                <a:spcPts val="1400"/>
              </a:spcBef>
              <a:buClr>
                <a:srgbClr val="000000"/>
              </a:buClr>
              <a:buSzPct val="45000"/>
              <a:buFont typeface="Wingdings" charset="2"/>
              <a:buChar char=""/>
            </a:pPr>
            <a:r>
              <a:rPr b="1" lang="fr-FR" sz="2000" spc="-1" strike="noStrike" u="sng">
                <a:uFillTx/>
                <a:latin typeface="Arial"/>
              </a:rPr>
              <a:t>Solution </a:t>
            </a:r>
            <a:r>
              <a:rPr b="0" lang="fr-FR" sz="2000" spc="-1" strike="noStrike">
                <a:latin typeface="Arial"/>
              </a:rPr>
              <a:t>:</a:t>
            </a:r>
            <a:endParaRPr b="0" lang="fr-FR" sz="2000" spc="-1" strike="noStrike">
              <a:latin typeface="Arial"/>
            </a:endParaRPr>
          </a:p>
          <a:p>
            <a:pPr marL="432000" indent="-324000">
              <a:spcBef>
                <a:spcPts val="1400"/>
              </a:spcBef>
              <a:buClr>
                <a:srgbClr val="000000"/>
              </a:buClr>
              <a:buSzPct val="45000"/>
              <a:buFont typeface="Wingdings" charset="2"/>
              <a:buChar char=""/>
            </a:pPr>
            <a:r>
              <a:rPr b="0" lang="fr-FR" sz="2000" spc="-1" strike="noStrike">
                <a:latin typeface="Arial"/>
              </a:rPr>
              <a:t>Changer la couleur de fond ou de la police des éléments </a:t>
            </a:r>
            <a:r>
              <a:rPr b="0" lang="fr-FR" sz="2000" spc="-1" strike="noStrike">
                <a:latin typeface="Arial"/>
              </a:rPr>
              <a:t>insuffisamment</a:t>
            </a:r>
            <a:r>
              <a:rPr b="0" lang="fr-FR" sz="2000" spc="-1" strike="noStrike">
                <a:latin typeface="Arial"/>
              </a:rPr>
              <a:t> contrasté</a:t>
            </a:r>
            <a:endParaRPr b="0" lang="fr-FR" sz="2000" spc="-1" strike="noStrike">
              <a:latin typeface="Arial"/>
            </a:endParaRPr>
          </a:p>
        </p:txBody>
      </p:sp>
      <p:pic>
        <p:nvPicPr>
          <p:cNvPr id="93" name="" descr=""/>
          <p:cNvPicPr/>
          <p:nvPr/>
        </p:nvPicPr>
        <p:blipFill>
          <a:blip r:embed="rId1"/>
          <a:stretch/>
        </p:blipFill>
        <p:spPr>
          <a:xfrm>
            <a:off x="3690720" y="1671840"/>
            <a:ext cx="2789280" cy="1568160"/>
          </a:xfrm>
          <a:prstGeom prst="rect">
            <a:avLst/>
          </a:prstGeom>
          <a:ln w="0">
            <a:noFill/>
          </a:ln>
        </p:spPr>
      </p:pic>
      <p:pic>
        <p:nvPicPr>
          <p:cNvPr id="94" name="" descr=""/>
          <p:cNvPicPr/>
          <p:nvPr/>
        </p:nvPicPr>
        <p:blipFill>
          <a:blip r:embed="rId2"/>
          <a:stretch/>
        </p:blipFill>
        <p:spPr>
          <a:xfrm>
            <a:off x="3690720" y="3780000"/>
            <a:ext cx="2789280" cy="1568160"/>
          </a:xfrm>
          <a:prstGeom prst="rect">
            <a:avLst/>
          </a:prstGeom>
          <a:ln w="0">
            <a:noFill/>
          </a:ln>
        </p:spPr>
      </p:pic>
      <p:pic>
        <p:nvPicPr>
          <p:cNvPr id="95" name="" descr=""/>
          <p:cNvPicPr/>
          <p:nvPr/>
        </p:nvPicPr>
        <p:blipFill>
          <a:blip r:embed="rId3"/>
          <a:stretch/>
        </p:blipFill>
        <p:spPr>
          <a:xfrm>
            <a:off x="6750720" y="1671840"/>
            <a:ext cx="2789280" cy="1568160"/>
          </a:xfrm>
          <a:prstGeom prst="rect">
            <a:avLst/>
          </a:prstGeom>
          <a:ln w="0">
            <a:noFill/>
          </a:ln>
        </p:spPr>
      </p:pic>
      <p:pic>
        <p:nvPicPr>
          <p:cNvPr id="96" name="" descr=""/>
          <p:cNvPicPr/>
          <p:nvPr/>
        </p:nvPicPr>
        <p:blipFill>
          <a:blip r:embed="rId4"/>
          <a:stretch/>
        </p:blipFill>
        <p:spPr>
          <a:xfrm>
            <a:off x="6738480" y="3780000"/>
            <a:ext cx="2789280" cy="1568160"/>
          </a:xfrm>
          <a:prstGeom prst="rect">
            <a:avLst/>
          </a:prstGeom>
          <a:ln w="0">
            <a:noFill/>
          </a:ln>
        </p:spPr>
      </p:pic>
      <p:sp>
        <p:nvSpPr>
          <p:cNvPr id="97" name=""/>
          <p:cNvSpPr txBox="1"/>
          <p:nvPr/>
        </p:nvSpPr>
        <p:spPr>
          <a:xfrm>
            <a:off x="3780000" y="1260000"/>
            <a:ext cx="2520000" cy="373680"/>
          </a:xfrm>
          <a:prstGeom prst="rect">
            <a:avLst/>
          </a:prstGeom>
          <a:noFill/>
          <a:ln w="0">
            <a:noFill/>
          </a:ln>
        </p:spPr>
        <p:txBody>
          <a:bodyPr lIns="90000" rIns="90000" tIns="45000" bIns="45000" anchor="t">
            <a:noAutofit/>
          </a:bodyPr>
          <a:p>
            <a:pPr algn="ctr">
              <a:buNone/>
            </a:pPr>
            <a:r>
              <a:rPr b="1" lang="fr-FR" sz="2000" spc="-1" strike="noStrike">
                <a:latin typeface="Arial"/>
              </a:rPr>
              <a:t>Page Accueil</a:t>
            </a:r>
            <a:endParaRPr b="0" lang="fr-FR" sz="2000" spc="-1" strike="noStrike">
              <a:latin typeface="Arial"/>
            </a:endParaRPr>
          </a:p>
        </p:txBody>
      </p:sp>
      <p:sp>
        <p:nvSpPr>
          <p:cNvPr id="98" name=""/>
          <p:cNvSpPr txBox="1"/>
          <p:nvPr/>
        </p:nvSpPr>
        <p:spPr>
          <a:xfrm>
            <a:off x="6660000" y="1260000"/>
            <a:ext cx="2834280" cy="373680"/>
          </a:xfrm>
          <a:prstGeom prst="rect">
            <a:avLst/>
          </a:prstGeom>
          <a:noFill/>
          <a:ln w="0">
            <a:noFill/>
          </a:ln>
        </p:spPr>
        <p:txBody>
          <a:bodyPr lIns="90000" rIns="90000" tIns="45000" bIns="45000" anchor="t">
            <a:noAutofit/>
          </a:bodyPr>
          <a:p>
            <a:pPr algn="ctr">
              <a:buNone/>
            </a:pPr>
            <a:r>
              <a:rPr b="1" lang="fr-FR" sz="2000" spc="-1" strike="noStrike">
                <a:latin typeface="Arial"/>
              </a:rPr>
              <a:t>Page 2</a:t>
            </a:r>
            <a:endParaRPr b="0" lang="fr-FR" sz="2000" spc="-1" strike="noStrike">
              <a:latin typeface="Arial"/>
            </a:endParaRPr>
          </a:p>
        </p:txBody>
      </p:sp>
      <p:sp>
        <p:nvSpPr>
          <p:cNvPr id="99" name=""/>
          <p:cNvSpPr txBox="1"/>
          <p:nvPr/>
        </p:nvSpPr>
        <p:spPr>
          <a:xfrm>
            <a:off x="3780000" y="3420000"/>
            <a:ext cx="2520000" cy="373680"/>
          </a:xfrm>
          <a:prstGeom prst="rect">
            <a:avLst/>
          </a:prstGeom>
          <a:noFill/>
          <a:ln w="0">
            <a:noFill/>
          </a:ln>
        </p:spPr>
        <p:txBody>
          <a:bodyPr lIns="90000" rIns="90000" tIns="45000" bIns="45000" anchor="t">
            <a:noAutofit/>
          </a:bodyPr>
          <a:p>
            <a:pPr algn="ctr">
              <a:buNone/>
            </a:pPr>
            <a:r>
              <a:rPr b="1" lang="fr-FR" sz="2000" spc="-1" strike="noStrike">
                <a:latin typeface="Arial"/>
              </a:rPr>
              <a:t>Page Accueil</a:t>
            </a:r>
            <a:endParaRPr b="0" lang="fr-FR" sz="2000" spc="-1" strike="noStrike">
              <a:latin typeface="Arial"/>
            </a:endParaRPr>
          </a:p>
        </p:txBody>
      </p:sp>
      <p:sp>
        <p:nvSpPr>
          <p:cNvPr id="100" name=""/>
          <p:cNvSpPr txBox="1"/>
          <p:nvPr/>
        </p:nvSpPr>
        <p:spPr>
          <a:xfrm>
            <a:off x="6840000" y="3420000"/>
            <a:ext cx="2520000" cy="373680"/>
          </a:xfrm>
          <a:prstGeom prst="rect">
            <a:avLst/>
          </a:prstGeom>
          <a:noFill/>
          <a:ln w="0">
            <a:noFill/>
          </a:ln>
        </p:spPr>
        <p:txBody>
          <a:bodyPr lIns="90000" rIns="90000" tIns="45000" bIns="45000" anchor="t">
            <a:noAutofit/>
          </a:bodyPr>
          <a:p>
            <a:pPr algn="ctr">
              <a:buNone/>
            </a:pPr>
            <a:r>
              <a:rPr b="1" lang="fr-FR" sz="2000" spc="-1" strike="noStrike">
                <a:latin typeface="Arial"/>
              </a:rPr>
              <a:t>Page 2</a:t>
            </a:r>
            <a:endParaRPr b="0" lang="fr-FR" sz="2000" spc="-1" strike="noStrike">
              <a:latin typeface="Arial"/>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1" name="PlaceHolder 1"/>
          <p:cNvSpPr>
            <a:spLocks noGrp="1"/>
          </p:cNvSpPr>
          <p:nvPr>
            <p:ph type="title"/>
          </p:nvPr>
        </p:nvSpPr>
        <p:spPr>
          <a:xfrm>
            <a:off x="504000" y="227160"/>
            <a:ext cx="9072000" cy="946440"/>
          </a:xfrm>
          <a:prstGeom prst="rect">
            <a:avLst/>
          </a:prstGeom>
          <a:noFill/>
          <a:ln w="0">
            <a:noFill/>
          </a:ln>
        </p:spPr>
        <p:txBody>
          <a:bodyPr lIns="0" rIns="0" tIns="0" bIns="0" anchor="ctr">
            <a:noAutofit/>
          </a:bodyPr>
          <a:p>
            <a:pPr algn="ctr">
              <a:buNone/>
            </a:pPr>
            <a:r>
              <a:rPr b="1" lang="fr-FR" sz="4390" spc="-1" strike="noStrike">
                <a:latin typeface="Arial"/>
              </a:rPr>
              <a:t>ACTION 10</a:t>
            </a:r>
            <a:endParaRPr b="0" lang="fr-FR" sz="4390" spc="-1" strike="noStrike">
              <a:latin typeface="Arial"/>
            </a:endParaRPr>
          </a:p>
        </p:txBody>
      </p:sp>
      <p:sp>
        <p:nvSpPr>
          <p:cNvPr id="102" name="PlaceHolder 2"/>
          <p:cNvSpPr>
            <a:spLocks noGrp="1"/>
          </p:cNvSpPr>
          <p:nvPr>
            <p:ph/>
          </p:nvPr>
        </p:nvSpPr>
        <p:spPr>
          <a:xfrm>
            <a:off x="504000" y="1324800"/>
            <a:ext cx="4426920" cy="1568160"/>
          </a:xfrm>
          <a:prstGeom prst="rect">
            <a:avLst/>
          </a:prstGeom>
          <a:noFill/>
          <a:ln w="0">
            <a:noFill/>
          </a:ln>
        </p:spPr>
        <p:txBody>
          <a:bodyPr lIns="0" rIns="0" tIns="0" bIns="0" anchor="t">
            <a:normAutofit/>
          </a:bodyPr>
          <a:p>
            <a:pPr marL="432000" indent="-324000">
              <a:spcBef>
                <a:spcPts val="1400"/>
              </a:spcBef>
              <a:buClr>
                <a:srgbClr val="000000"/>
              </a:buClr>
              <a:buSzPct val="45000"/>
              <a:buFont typeface="Wingdings" charset="2"/>
              <a:buChar char=""/>
            </a:pPr>
            <a:r>
              <a:rPr b="1" lang="fr-FR" sz="2000" spc="-1" strike="noStrike" u="sng">
                <a:uFillTx/>
                <a:latin typeface="Arial"/>
              </a:rPr>
              <a:t>Problème </a:t>
            </a:r>
            <a:r>
              <a:rPr b="0" lang="fr-FR" sz="2000" spc="-1" strike="noStrike">
                <a:latin typeface="Arial"/>
              </a:rPr>
              <a:t>:</a:t>
            </a:r>
            <a:endParaRPr b="0" lang="fr-FR" sz="2000" spc="-1" strike="noStrike">
              <a:latin typeface="Arial"/>
            </a:endParaRPr>
          </a:p>
          <a:p>
            <a:pPr marL="432000" indent="-324000">
              <a:spcBef>
                <a:spcPts val="1400"/>
              </a:spcBef>
              <a:buClr>
                <a:srgbClr val="000000"/>
              </a:buClr>
              <a:buSzPct val="45000"/>
              <a:buFont typeface="Wingdings" charset="2"/>
              <a:buChar char=""/>
            </a:pPr>
            <a:r>
              <a:rPr b="0" lang="fr-FR" sz="2000" spc="-1" strike="noStrike">
                <a:latin typeface="Arial"/>
              </a:rPr>
              <a:t>Balise &lt;a&gt; sans href</a:t>
            </a:r>
            <a:endParaRPr b="0" lang="fr-FR" sz="2000" spc="-1" strike="noStrike">
              <a:latin typeface="Arial"/>
            </a:endParaRPr>
          </a:p>
        </p:txBody>
      </p:sp>
      <p:sp>
        <p:nvSpPr>
          <p:cNvPr id="103" name="PlaceHolder 3"/>
          <p:cNvSpPr>
            <a:spLocks noGrp="1"/>
          </p:cNvSpPr>
          <p:nvPr>
            <p:ph/>
          </p:nvPr>
        </p:nvSpPr>
        <p:spPr>
          <a:xfrm>
            <a:off x="5152680" y="1324800"/>
            <a:ext cx="4426920" cy="1568160"/>
          </a:xfrm>
          <a:prstGeom prst="rect">
            <a:avLst/>
          </a:prstGeom>
          <a:noFill/>
          <a:ln w="0">
            <a:noFill/>
          </a:ln>
        </p:spPr>
        <p:txBody>
          <a:bodyPr lIns="0" rIns="0" tIns="0" bIns="0" anchor="t">
            <a:normAutofit/>
          </a:bodyPr>
          <a:p>
            <a:pPr marL="432000" indent="-324000">
              <a:spcBef>
                <a:spcPts val="1400"/>
              </a:spcBef>
              <a:buClr>
                <a:srgbClr val="000000"/>
              </a:buClr>
              <a:buSzPct val="45000"/>
              <a:buFont typeface="Wingdings" charset="2"/>
              <a:buChar char=""/>
            </a:pPr>
            <a:r>
              <a:rPr b="1" lang="fr-FR" sz="2000" spc="-1" strike="noStrike" u="sng">
                <a:uFillTx/>
                <a:latin typeface="Arial"/>
              </a:rPr>
              <a:t>Solution </a:t>
            </a:r>
            <a:r>
              <a:rPr b="0" lang="fr-FR" sz="2000" spc="-1" strike="noStrike">
                <a:latin typeface="Arial"/>
              </a:rPr>
              <a:t>:</a:t>
            </a:r>
            <a:endParaRPr b="0" lang="fr-FR" sz="2000" spc="-1" strike="noStrike">
              <a:latin typeface="Arial"/>
            </a:endParaRPr>
          </a:p>
          <a:p>
            <a:pPr marL="432000" indent="-324000">
              <a:spcBef>
                <a:spcPts val="1400"/>
              </a:spcBef>
              <a:buClr>
                <a:srgbClr val="000000"/>
              </a:buClr>
              <a:buSzPct val="45000"/>
              <a:buFont typeface="Wingdings" charset="2"/>
              <a:buChar char=""/>
            </a:pPr>
            <a:r>
              <a:rPr b="0" lang="fr-FR" sz="2000" spc="-1" strike="noStrike">
                <a:solidFill>
                  <a:srgbClr val="000000"/>
                </a:solidFill>
                <a:latin typeface="Arial"/>
                <a:ea typeface="Microsoft YaHei"/>
              </a:rPr>
              <a:t>Changer la balise &lt;a&gt; en &lt;div&gt; car plus pertinent pour l ‘action effectuée</a:t>
            </a:r>
            <a:endParaRPr b="0" lang="fr-FR" sz="2000" spc="-1" strike="noStrike">
              <a:latin typeface="Arial"/>
            </a:endParaRPr>
          </a:p>
        </p:txBody>
      </p:sp>
      <p:pic>
        <p:nvPicPr>
          <p:cNvPr id="104" name="" descr=""/>
          <p:cNvPicPr/>
          <p:nvPr/>
        </p:nvPicPr>
        <p:blipFill>
          <a:blip r:embed="rId1"/>
          <a:stretch/>
        </p:blipFill>
        <p:spPr>
          <a:xfrm>
            <a:off x="610920" y="2700000"/>
            <a:ext cx="4320000" cy="2880000"/>
          </a:xfrm>
          <a:prstGeom prst="rect">
            <a:avLst/>
          </a:prstGeom>
          <a:ln w="0">
            <a:noFill/>
          </a:ln>
        </p:spPr>
      </p:pic>
      <p:pic>
        <p:nvPicPr>
          <p:cNvPr id="105" name="" descr=""/>
          <p:cNvPicPr/>
          <p:nvPr/>
        </p:nvPicPr>
        <p:blipFill>
          <a:blip r:embed="rId2"/>
          <a:stretch/>
        </p:blipFill>
        <p:spPr>
          <a:xfrm>
            <a:off x="5259600" y="2700000"/>
            <a:ext cx="4320000" cy="2880000"/>
          </a:xfrm>
          <a:prstGeom prst="rect">
            <a:avLst/>
          </a:prstGeom>
          <a:ln w="0">
            <a:noFill/>
          </a:ln>
        </p:spPr>
      </p:pic>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6" name="PlaceHolder 1"/>
          <p:cNvSpPr>
            <a:spLocks noGrp="1"/>
          </p:cNvSpPr>
          <p:nvPr>
            <p:ph type="title"/>
          </p:nvPr>
        </p:nvSpPr>
        <p:spPr>
          <a:xfrm>
            <a:off x="504000" y="227160"/>
            <a:ext cx="9072000" cy="946440"/>
          </a:xfrm>
          <a:prstGeom prst="rect">
            <a:avLst/>
          </a:prstGeom>
          <a:noFill/>
          <a:ln w="0">
            <a:noFill/>
          </a:ln>
        </p:spPr>
        <p:txBody>
          <a:bodyPr lIns="0" rIns="0" tIns="0" bIns="0" anchor="ctr">
            <a:noAutofit/>
          </a:bodyPr>
          <a:p>
            <a:pPr algn="ctr">
              <a:buNone/>
            </a:pPr>
            <a:r>
              <a:rPr b="1" lang="fr-FR" sz="4390" spc="-1" strike="noStrike">
                <a:latin typeface="Arial"/>
              </a:rPr>
              <a:t>CHECK-LIST</a:t>
            </a:r>
            <a:endParaRPr b="0" lang="fr-FR" sz="4390" spc="-1" strike="noStrike">
              <a:latin typeface="Arial"/>
            </a:endParaRPr>
          </a:p>
        </p:txBody>
      </p:sp>
      <p:sp>
        <p:nvSpPr>
          <p:cNvPr id="107" name="PlaceHolder 2"/>
          <p:cNvSpPr>
            <a:spLocks noGrp="1"/>
          </p:cNvSpPr>
          <p:nvPr>
            <p:ph type="subTitle"/>
          </p:nvPr>
        </p:nvSpPr>
        <p:spPr>
          <a:xfrm>
            <a:off x="504000" y="1305720"/>
            <a:ext cx="9072000" cy="3326040"/>
          </a:xfrm>
          <a:prstGeom prst="rect">
            <a:avLst/>
          </a:prstGeom>
          <a:noFill/>
          <a:ln w="38160">
            <a:solidFill>
              <a:srgbClr val="000000"/>
            </a:solidFill>
            <a:round/>
          </a:ln>
        </p:spPr>
        <p:txBody>
          <a:bodyPr lIns="19080" rIns="19080" tIns="19080" bIns="19080" anchor="ctr">
            <a:noAutofit/>
          </a:bodyPr>
          <a:p>
            <a:r>
              <a:rPr b="1" lang="fr-FR" sz="2000" spc="-1" strike="noStrike">
                <a:latin typeface="Arial"/>
              </a:rPr>
              <a:t>  </a:t>
            </a:r>
            <a:r>
              <a:rPr b="1" lang="fr-FR" sz="2000" spc="-1" strike="noStrike">
                <a:latin typeface="Arial"/>
              </a:rPr>
              <a:t>Tout les éléments de la check-list ont été implémenté :</a:t>
            </a:r>
            <a:endParaRPr b="0" lang="fr-FR" sz="2000" spc="-1" strike="noStrike">
              <a:latin typeface="Arial"/>
            </a:endParaRPr>
          </a:p>
          <a:p>
            <a:endParaRPr b="0" lang="fr-FR" sz="2000" spc="-1" strike="noStrike">
              <a:latin typeface="Arial"/>
            </a:endParaRPr>
          </a:p>
          <a:p>
            <a:r>
              <a:rPr b="1" lang="fr-FR" sz="2000" spc="-1" strike="noStrike">
                <a:latin typeface="Arial"/>
              </a:rPr>
              <a:t>  </a:t>
            </a:r>
            <a:r>
              <a:rPr b="1" lang="fr-FR" sz="2000" spc="-1" strike="noStrike">
                <a:latin typeface="Arial"/>
              </a:rPr>
              <a:t>- Couleur </a:t>
            </a:r>
            <a:endParaRPr b="0" lang="fr-FR" sz="2000" spc="-1" strike="noStrike">
              <a:latin typeface="Arial"/>
            </a:endParaRPr>
          </a:p>
          <a:p>
            <a:r>
              <a:rPr b="1" lang="fr-FR" sz="2000" spc="-1" strike="noStrike">
                <a:latin typeface="Arial"/>
              </a:rPr>
              <a:t>  </a:t>
            </a:r>
            <a:r>
              <a:rPr b="1" lang="fr-FR" sz="2000" spc="-1" strike="noStrike">
                <a:latin typeface="Arial"/>
              </a:rPr>
              <a:t>- Visibilité</a:t>
            </a:r>
            <a:endParaRPr b="0" lang="fr-FR" sz="2000" spc="-1" strike="noStrike">
              <a:latin typeface="Arial"/>
            </a:endParaRPr>
          </a:p>
          <a:p>
            <a:r>
              <a:rPr b="1" lang="fr-FR" sz="2000" spc="-1" strike="noStrike">
                <a:latin typeface="Arial"/>
              </a:rPr>
              <a:t>  </a:t>
            </a:r>
            <a:r>
              <a:rPr b="1" lang="fr-FR" sz="2000" spc="-1" strike="noStrike">
                <a:latin typeface="Arial"/>
              </a:rPr>
              <a:t>- Le focus</a:t>
            </a:r>
            <a:endParaRPr b="0" lang="fr-FR" sz="2000" spc="-1" strike="noStrike">
              <a:latin typeface="Arial"/>
            </a:endParaRPr>
          </a:p>
          <a:p>
            <a:r>
              <a:rPr b="1" lang="fr-FR" sz="2000" spc="-1" strike="noStrike">
                <a:latin typeface="Arial"/>
              </a:rPr>
              <a:t>  </a:t>
            </a:r>
            <a:r>
              <a:rPr b="1" lang="fr-FR" sz="2000" spc="-1" strike="noStrike">
                <a:latin typeface="Arial"/>
              </a:rPr>
              <a:t>- Les éléments textuels</a:t>
            </a:r>
            <a:endParaRPr b="0" lang="fr-FR" sz="2000" spc="-1" strike="noStrike">
              <a:latin typeface="Arial"/>
            </a:endParaRPr>
          </a:p>
          <a:p>
            <a:r>
              <a:rPr b="1" lang="fr-FR" sz="2000" spc="-1" strike="noStrike">
                <a:latin typeface="Arial"/>
              </a:rPr>
              <a:t>  </a:t>
            </a:r>
            <a:r>
              <a:rPr b="1" lang="fr-FR" sz="2000" spc="-1" strike="noStrike">
                <a:latin typeface="Arial"/>
              </a:rPr>
              <a:t>- La gestion d’état</a:t>
            </a:r>
            <a:endParaRPr b="0" lang="fr-FR" sz="2000" spc="-1" strike="noStrike">
              <a:latin typeface="Arial"/>
            </a:endParaRPr>
          </a:p>
          <a:p>
            <a:r>
              <a:rPr b="1" lang="fr-FR" sz="2000" spc="-1" strike="noStrike">
                <a:latin typeface="Arial"/>
              </a:rPr>
              <a:t>  </a:t>
            </a:r>
            <a:r>
              <a:rPr b="1" lang="fr-FR" sz="2000" spc="-1" strike="noStrike">
                <a:latin typeface="Arial"/>
              </a:rPr>
              <a:t>- L’orientation</a:t>
            </a:r>
            <a:endParaRPr b="0" lang="fr-FR" sz="2000" spc="-1" strike="noStrike">
              <a:latin typeface="Arial"/>
            </a:endParaRPr>
          </a:p>
          <a:p>
            <a:endParaRPr b="0" lang="fr-FR" sz="2000" spc="-1" strike="noStrike">
              <a:latin typeface="Arial"/>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8" name="PlaceHolder 1"/>
          <p:cNvSpPr>
            <a:spLocks noGrp="1"/>
          </p:cNvSpPr>
          <p:nvPr>
            <p:ph type="title"/>
          </p:nvPr>
        </p:nvSpPr>
        <p:spPr>
          <a:xfrm>
            <a:off x="504000" y="227160"/>
            <a:ext cx="9072000" cy="946440"/>
          </a:xfrm>
          <a:prstGeom prst="rect">
            <a:avLst/>
          </a:prstGeom>
          <a:noFill/>
          <a:ln w="0">
            <a:noFill/>
          </a:ln>
        </p:spPr>
        <p:txBody>
          <a:bodyPr lIns="0" rIns="0" tIns="0" bIns="0" anchor="ctr">
            <a:noAutofit/>
          </a:bodyPr>
          <a:p>
            <a:pPr algn="ctr">
              <a:buNone/>
            </a:pPr>
            <a:r>
              <a:rPr b="1" lang="fr-FR" sz="4390" spc="-1" strike="noStrike">
                <a:latin typeface="Arial"/>
              </a:rPr>
              <a:t>PERFORMANCE  ORIGINAL</a:t>
            </a:r>
            <a:endParaRPr b="0" lang="fr-FR" sz="4390" spc="-1" strike="noStrike">
              <a:latin typeface="Arial"/>
            </a:endParaRPr>
          </a:p>
        </p:txBody>
      </p:sp>
      <p:pic>
        <p:nvPicPr>
          <p:cNvPr id="109" name="" descr=""/>
          <p:cNvPicPr/>
          <p:nvPr/>
        </p:nvPicPr>
        <p:blipFill>
          <a:blip r:embed="rId1"/>
          <a:srcRect l="58779" t="47441" r="0" b="20787"/>
          <a:stretch/>
        </p:blipFill>
        <p:spPr>
          <a:xfrm>
            <a:off x="503640" y="1761840"/>
            <a:ext cx="4426920" cy="3278160"/>
          </a:xfrm>
          <a:prstGeom prst="rect">
            <a:avLst/>
          </a:prstGeom>
          <a:ln w="0">
            <a:noFill/>
          </a:ln>
        </p:spPr>
      </p:pic>
      <p:pic>
        <p:nvPicPr>
          <p:cNvPr id="110" name="" descr=""/>
          <p:cNvPicPr/>
          <p:nvPr/>
        </p:nvPicPr>
        <p:blipFill>
          <a:blip r:embed="rId2"/>
          <a:srcRect l="55351" t="28386" r="0" b="30315"/>
          <a:stretch/>
        </p:blipFill>
        <p:spPr>
          <a:xfrm>
            <a:off x="5152320" y="1724040"/>
            <a:ext cx="4426920" cy="3315960"/>
          </a:xfrm>
          <a:prstGeom prst="rect">
            <a:avLst/>
          </a:prstGeom>
          <a:ln w="0">
            <a:noFill/>
          </a:ln>
        </p:spPr>
      </p:pic>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11" name="" descr=""/>
          <p:cNvPicPr/>
          <p:nvPr/>
        </p:nvPicPr>
        <p:blipFill>
          <a:blip r:embed="rId1"/>
          <a:srcRect l="64136" t="47441" r="0" b="20787"/>
          <a:stretch/>
        </p:blipFill>
        <p:spPr>
          <a:xfrm>
            <a:off x="503640" y="1800000"/>
            <a:ext cx="4426920" cy="3240000"/>
          </a:xfrm>
          <a:prstGeom prst="rect">
            <a:avLst/>
          </a:prstGeom>
          <a:ln w="0">
            <a:noFill/>
          </a:ln>
        </p:spPr>
      </p:pic>
      <p:sp>
        <p:nvSpPr>
          <p:cNvPr id="112" name="PlaceHolder 1"/>
          <p:cNvSpPr>
            <a:spLocks noGrp="1"/>
          </p:cNvSpPr>
          <p:nvPr>
            <p:ph type="title"/>
          </p:nvPr>
        </p:nvSpPr>
        <p:spPr>
          <a:xfrm>
            <a:off x="504000" y="227160"/>
            <a:ext cx="9072000" cy="946440"/>
          </a:xfrm>
          <a:prstGeom prst="rect">
            <a:avLst/>
          </a:prstGeom>
          <a:noFill/>
          <a:ln w="0">
            <a:noFill/>
          </a:ln>
        </p:spPr>
        <p:txBody>
          <a:bodyPr lIns="0" rIns="0" tIns="0" bIns="0" anchor="ctr">
            <a:noAutofit/>
          </a:bodyPr>
          <a:p>
            <a:pPr algn="ctr">
              <a:buNone/>
            </a:pPr>
            <a:r>
              <a:rPr b="1" lang="fr-FR" sz="4390" spc="-1" strike="noStrike">
                <a:latin typeface="Arial"/>
              </a:rPr>
              <a:t>PERFORMANCE   ACTUELLE</a:t>
            </a:r>
            <a:endParaRPr b="0" lang="fr-FR" sz="4390" spc="-1" strike="noStrike">
              <a:latin typeface="Arial"/>
            </a:endParaRPr>
          </a:p>
        </p:txBody>
      </p:sp>
      <p:pic>
        <p:nvPicPr>
          <p:cNvPr id="113" name="" descr=""/>
          <p:cNvPicPr/>
          <p:nvPr/>
        </p:nvPicPr>
        <p:blipFill>
          <a:blip r:embed="rId2"/>
          <a:srcRect l="54742" t="26890" r="0" b="38238"/>
          <a:stretch/>
        </p:blipFill>
        <p:spPr>
          <a:xfrm>
            <a:off x="5152320" y="1800000"/>
            <a:ext cx="4426920" cy="3240000"/>
          </a:xfrm>
          <a:prstGeom prst="rect">
            <a:avLst/>
          </a:prstGeom>
          <a:ln w="0">
            <a:noFill/>
          </a:ln>
        </p:spPr>
      </p:pic>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4" name="PlaceHolder 1"/>
          <p:cNvSpPr>
            <a:spLocks noGrp="1"/>
          </p:cNvSpPr>
          <p:nvPr>
            <p:ph type="title"/>
          </p:nvPr>
        </p:nvSpPr>
        <p:spPr>
          <a:xfrm>
            <a:off x="504000" y="227160"/>
            <a:ext cx="9072000" cy="946440"/>
          </a:xfrm>
          <a:prstGeom prst="rect">
            <a:avLst/>
          </a:prstGeom>
          <a:noFill/>
          <a:ln w="0">
            <a:noFill/>
          </a:ln>
        </p:spPr>
        <p:txBody>
          <a:bodyPr lIns="0" rIns="0" tIns="0" bIns="0" anchor="ctr">
            <a:noAutofit/>
          </a:bodyPr>
          <a:p>
            <a:pPr algn="ctr">
              <a:buNone/>
            </a:pPr>
            <a:r>
              <a:rPr b="1" lang="fr-FR" sz="4390" spc="-1" strike="noStrike">
                <a:latin typeface="Arial"/>
              </a:rPr>
              <a:t>COMPARAISON DES SCORES</a:t>
            </a:r>
            <a:endParaRPr b="0" lang="fr-FR" sz="4390" spc="-1" strike="noStrike">
              <a:latin typeface="Arial"/>
            </a:endParaRPr>
          </a:p>
        </p:txBody>
      </p:sp>
      <p:pic>
        <p:nvPicPr>
          <p:cNvPr id="115" name="" descr=""/>
          <p:cNvPicPr/>
          <p:nvPr/>
        </p:nvPicPr>
        <p:blipFill>
          <a:blip r:embed="rId1"/>
          <a:stretch/>
        </p:blipFill>
        <p:spPr>
          <a:xfrm>
            <a:off x="503640" y="1980000"/>
            <a:ext cx="4426920" cy="3240000"/>
          </a:xfrm>
          <a:prstGeom prst="rect">
            <a:avLst/>
          </a:prstGeom>
          <a:ln w="0">
            <a:noFill/>
          </a:ln>
        </p:spPr>
      </p:pic>
      <p:sp>
        <p:nvSpPr>
          <p:cNvPr id="116" name=""/>
          <p:cNvSpPr txBox="1"/>
          <p:nvPr/>
        </p:nvSpPr>
        <p:spPr>
          <a:xfrm>
            <a:off x="720000" y="1620000"/>
            <a:ext cx="4140000" cy="373680"/>
          </a:xfrm>
          <a:prstGeom prst="rect">
            <a:avLst/>
          </a:prstGeom>
          <a:noFill/>
          <a:ln w="0">
            <a:noFill/>
          </a:ln>
        </p:spPr>
        <p:txBody>
          <a:bodyPr lIns="90000" rIns="90000" tIns="45000" bIns="45000" anchor="t">
            <a:noAutofit/>
          </a:bodyPr>
          <a:p>
            <a:pPr algn="ctr">
              <a:buNone/>
            </a:pPr>
            <a:r>
              <a:rPr b="1" lang="fr-FR" sz="2000" spc="-1" strike="noStrike">
                <a:latin typeface="Arial"/>
              </a:rPr>
              <a:t>Page Accueil original</a:t>
            </a:r>
            <a:endParaRPr b="0" lang="fr-FR" sz="2000" spc="-1" strike="noStrike">
              <a:latin typeface="Arial"/>
            </a:endParaRPr>
          </a:p>
        </p:txBody>
      </p:sp>
      <p:sp>
        <p:nvSpPr>
          <p:cNvPr id="117" name=""/>
          <p:cNvSpPr txBox="1"/>
          <p:nvPr/>
        </p:nvSpPr>
        <p:spPr>
          <a:xfrm>
            <a:off x="5400000" y="1620000"/>
            <a:ext cx="4320000" cy="373680"/>
          </a:xfrm>
          <a:prstGeom prst="rect">
            <a:avLst/>
          </a:prstGeom>
          <a:noFill/>
          <a:ln w="0">
            <a:noFill/>
          </a:ln>
        </p:spPr>
        <p:txBody>
          <a:bodyPr lIns="90000" rIns="90000" tIns="45000" bIns="45000" anchor="t">
            <a:noAutofit/>
          </a:bodyPr>
          <a:p>
            <a:pPr algn="ctr">
              <a:buNone/>
            </a:pPr>
            <a:r>
              <a:rPr b="1" lang="fr-FR" sz="2000" spc="-1" strike="noStrike">
                <a:latin typeface="Arial"/>
              </a:rPr>
              <a:t>Page Accueil actuelle</a:t>
            </a:r>
            <a:endParaRPr b="0" lang="fr-FR" sz="2000" spc="-1" strike="noStrike">
              <a:latin typeface="Arial"/>
            </a:endParaRPr>
          </a:p>
        </p:txBody>
      </p:sp>
      <p:pic>
        <p:nvPicPr>
          <p:cNvPr id="118" name="" descr=""/>
          <p:cNvPicPr/>
          <p:nvPr/>
        </p:nvPicPr>
        <p:blipFill>
          <a:blip r:embed="rId2"/>
          <a:stretch/>
        </p:blipFill>
        <p:spPr>
          <a:xfrm>
            <a:off x="5152320" y="1980000"/>
            <a:ext cx="4426920" cy="3240000"/>
          </a:xfrm>
          <a:prstGeom prst="rect">
            <a:avLst/>
          </a:prstGeom>
          <a:ln w="0">
            <a:noFill/>
          </a:ln>
        </p:spPr>
      </p:pic>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9" name="PlaceHolder 1"/>
          <p:cNvSpPr>
            <a:spLocks noGrp="1"/>
          </p:cNvSpPr>
          <p:nvPr>
            <p:ph type="title"/>
          </p:nvPr>
        </p:nvSpPr>
        <p:spPr>
          <a:xfrm>
            <a:off x="504000" y="227160"/>
            <a:ext cx="9072000" cy="946440"/>
          </a:xfrm>
          <a:prstGeom prst="rect">
            <a:avLst/>
          </a:prstGeom>
          <a:noFill/>
          <a:ln w="0">
            <a:noFill/>
          </a:ln>
        </p:spPr>
        <p:txBody>
          <a:bodyPr lIns="0" rIns="0" tIns="0" bIns="0" anchor="ctr">
            <a:noAutofit/>
          </a:bodyPr>
          <a:p>
            <a:pPr algn="ctr">
              <a:buNone/>
            </a:pPr>
            <a:r>
              <a:rPr b="1" lang="fr-FR" sz="4390" spc="-1" strike="noStrike">
                <a:latin typeface="Arial"/>
              </a:rPr>
              <a:t>COMPARAISON DES SCORES</a:t>
            </a:r>
            <a:endParaRPr b="0" lang="fr-FR" sz="4390" spc="-1" strike="noStrike">
              <a:latin typeface="Arial"/>
            </a:endParaRPr>
          </a:p>
        </p:txBody>
      </p:sp>
      <p:pic>
        <p:nvPicPr>
          <p:cNvPr id="120" name="" descr=""/>
          <p:cNvPicPr/>
          <p:nvPr/>
        </p:nvPicPr>
        <p:blipFill>
          <a:blip r:embed="rId1"/>
          <a:stretch/>
        </p:blipFill>
        <p:spPr>
          <a:xfrm>
            <a:off x="503640" y="1980000"/>
            <a:ext cx="4426920" cy="3060000"/>
          </a:xfrm>
          <a:prstGeom prst="rect">
            <a:avLst/>
          </a:prstGeom>
          <a:ln w="0">
            <a:noFill/>
          </a:ln>
        </p:spPr>
      </p:pic>
      <p:sp>
        <p:nvSpPr>
          <p:cNvPr id="121" name=""/>
          <p:cNvSpPr txBox="1"/>
          <p:nvPr/>
        </p:nvSpPr>
        <p:spPr>
          <a:xfrm>
            <a:off x="720000" y="1620000"/>
            <a:ext cx="3960000" cy="373680"/>
          </a:xfrm>
          <a:prstGeom prst="rect">
            <a:avLst/>
          </a:prstGeom>
          <a:noFill/>
          <a:ln w="0">
            <a:noFill/>
          </a:ln>
        </p:spPr>
        <p:txBody>
          <a:bodyPr lIns="90000" rIns="90000" tIns="45000" bIns="45000" anchor="t">
            <a:noAutofit/>
          </a:bodyPr>
          <a:p>
            <a:pPr algn="ctr">
              <a:buNone/>
            </a:pPr>
            <a:r>
              <a:rPr b="1" lang="fr-FR" sz="2000" spc="-1" strike="noStrike">
                <a:latin typeface="Arial"/>
              </a:rPr>
              <a:t>Page 2 original</a:t>
            </a:r>
            <a:endParaRPr b="0" lang="fr-FR" sz="2000" spc="-1" strike="noStrike">
              <a:latin typeface="Arial"/>
            </a:endParaRPr>
          </a:p>
        </p:txBody>
      </p:sp>
      <p:sp>
        <p:nvSpPr>
          <p:cNvPr id="122" name=""/>
          <p:cNvSpPr txBox="1"/>
          <p:nvPr/>
        </p:nvSpPr>
        <p:spPr>
          <a:xfrm>
            <a:off x="5220000" y="1620000"/>
            <a:ext cx="4140000" cy="373680"/>
          </a:xfrm>
          <a:prstGeom prst="rect">
            <a:avLst/>
          </a:prstGeom>
          <a:noFill/>
          <a:ln w="0">
            <a:noFill/>
          </a:ln>
        </p:spPr>
        <p:txBody>
          <a:bodyPr lIns="90000" rIns="90000" tIns="45000" bIns="45000" anchor="t">
            <a:noAutofit/>
          </a:bodyPr>
          <a:p>
            <a:pPr algn="ctr">
              <a:buNone/>
            </a:pPr>
            <a:r>
              <a:rPr b="1" lang="fr-FR" sz="2000" spc="-1" strike="noStrike">
                <a:latin typeface="Arial"/>
              </a:rPr>
              <a:t>Page 2 actuelle</a:t>
            </a:r>
            <a:endParaRPr b="0" lang="fr-FR" sz="2000" spc="-1" strike="noStrike">
              <a:latin typeface="Arial"/>
            </a:endParaRPr>
          </a:p>
        </p:txBody>
      </p:sp>
      <p:pic>
        <p:nvPicPr>
          <p:cNvPr id="123" name="" descr=""/>
          <p:cNvPicPr/>
          <p:nvPr/>
        </p:nvPicPr>
        <p:blipFill>
          <a:blip r:embed="rId2"/>
          <a:stretch/>
        </p:blipFill>
        <p:spPr>
          <a:xfrm>
            <a:off x="5113080" y="1980000"/>
            <a:ext cx="4426920" cy="3060000"/>
          </a:xfrm>
          <a:prstGeom prst="rect">
            <a:avLst/>
          </a:prstGeom>
          <a:ln w="0">
            <a:noFill/>
          </a:ln>
        </p:spPr>
      </p:pic>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 name="PlaceHolder 1"/>
          <p:cNvSpPr>
            <a:spLocks noGrp="1"/>
          </p:cNvSpPr>
          <p:nvPr>
            <p:ph type="title"/>
          </p:nvPr>
        </p:nvSpPr>
        <p:spPr>
          <a:xfrm>
            <a:off x="504000" y="188280"/>
            <a:ext cx="9072000" cy="1024200"/>
          </a:xfrm>
          <a:prstGeom prst="rect">
            <a:avLst/>
          </a:prstGeom>
          <a:noFill/>
          <a:ln w="0">
            <a:noFill/>
          </a:ln>
        </p:spPr>
        <p:txBody>
          <a:bodyPr lIns="0" rIns="0" tIns="0" bIns="0" anchor="ctr">
            <a:noAutofit/>
          </a:bodyPr>
          <a:p>
            <a:pPr algn="ctr">
              <a:buNone/>
            </a:pPr>
            <a:r>
              <a:rPr b="1" lang="fr-FR" sz="3600" spc="-1" strike="noStrike">
                <a:latin typeface="Arial"/>
              </a:rPr>
              <a:t>SCORE LIGHTHOUSE DU SITE ORIGINAL</a:t>
            </a:r>
            <a:br/>
            <a:r>
              <a:rPr b="1" lang="fr-FR" sz="3600" spc="-1" strike="noStrike">
                <a:latin typeface="Arial"/>
              </a:rPr>
              <a:t>Page Accueil</a:t>
            </a:r>
            <a:endParaRPr b="0" lang="fr-FR" sz="3600" spc="-1" strike="noStrike">
              <a:latin typeface="Arial"/>
            </a:endParaRPr>
          </a:p>
        </p:txBody>
      </p:sp>
      <p:pic>
        <p:nvPicPr>
          <p:cNvPr id="43" name="" descr=""/>
          <p:cNvPicPr/>
          <p:nvPr/>
        </p:nvPicPr>
        <p:blipFill>
          <a:blip r:embed="rId1"/>
          <a:stretch/>
        </p:blipFill>
        <p:spPr>
          <a:xfrm>
            <a:off x="1077840" y="1618560"/>
            <a:ext cx="7921080" cy="3600000"/>
          </a:xfrm>
          <a:prstGeom prst="rect">
            <a:avLst/>
          </a:prstGeom>
          <a:ln w="0">
            <a:noFill/>
          </a:ln>
        </p:spPr>
      </p:pic>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 name="PlaceHolder 1"/>
          <p:cNvSpPr>
            <a:spLocks noGrp="1"/>
          </p:cNvSpPr>
          <p:nvPr>
            <p:ph type="title"/>
          </p:nvPr>
        </p:nvSpPr>
        <p:spPr>
          <a:xfrm>
            <a:off x="504000" y="-662400"/>
            <a:ext cx="9072000" cy="2724480"/>
          </a:xfrm>
          <a:prstGeom prst="rect">
            <a:avLst/>
          </a:prstGeom>
          <a:noFill/>
          <a:ln w="0">
            <a:noFill/>
          </a:ln>
        </p:spPr>
        <p:txBody>
          <a:bodyPr lIns="0" rIns="0" tIns="0" bIns="0" anchor="ctr">
            <a:noAutofit/>
          </a:bodyPr>
          <a:p>
            <a:pPr algn="ctr">
              <a:buNone/>
            </a:pPr>
            <a:r>
              <a:rPr b="1" lang="fr-FR" sz="3600" spc="-1" strike="noStrike">
                <a:latin typeface="Arial"/>
              </a:rPr>
              <a:t>SCORE LIGHTHOUSE DU SITE ORIGINAL</a:t>
            </a:r>
            <a:br/>
            <a:r>
              <a:rPr b="1" lang="fr-FR" sz="3600" spc="-1" strike="noStrike">
                <a:latin typeface="Arial"/>
              </a:rPr>
              <a:t>Page 2</a:t>
            </a:r>
            <a:endParaRPr b="0" lang="fr-FR" sz="3600" spc="-1" strike="noStrike">
              <a:latin typeface="Arial"/>
            </a:endParaRPr>
          </a:p>
        </p:txBody>
      </p:sp>
      <p:pic>
        <p:nvPicPr>
          <p:cNvPr id="45" name="" descr=""/>
          <p:cNvPicPr/>
          <p:nvPr/>
        </p:nvPicPr>
        <p:blipFill>
          <a:blip r:embed="rId1"/>
          <a:stretch/>
        </p:blipFill>
        <p:spPr>
          <a:xfrm>
            <a:off x="1077840" y="1618560"/>
            <a:ext cx="7921080" cy="3600000"/>
          </a:xfrm>
          <a:prstGeom prst="rect">
            <a:avLst/>
          </a:prstGeom>
          <a:ln w="0">
            <a:noFill/>
          </a:ln>
        </p:spPr>
      </p:pic>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 name="PlaceHolder 1"/>
          <p:cNvSpPr>
            <a:spLocks noGrp="1"/>
          </p:cNvSpPr>
          <p:nvPr>
            <p:ph type="title"/>
          </p:nvPr>
        </p:nvSpPr>
        <p:spPr>
          <a:xfrm>
            <a:off x="504000" y="227160"/>
            <a:ext cx="9072000" cy="946440"/>
          </a:xfrm>
          <a:prstGeom prst="rect">
            <a:avLst/>
          </a:prstGeom>
          <a:noFill/>
          <a:ln w="0">
            <a:noFill/>
          </a:ln>
        </p:spPr>
        <p:txBody>
          <a:bodyPr lIns="0" rIns="0" tIns="0" bIns="0" anchor="ctr">
            <a:noAutofit/>
          </a:bodyPr>
          <a:p>
            <a:pPr algn="ctr">
              <a:buNone/>
            </a:pPr>
            <a:r>
              <a:rPr b="1" lang="fr-FR" sz="4390" spc="-1" strike="noStrike">
                <a:latin typeface="Arial"/>
              </a:rPr>
              <a:t>ACTION 1</a:t>
            </a:r>
            <a:endParaRPr b="0" lang="fr-FR" sz="4390" spc="-1" strike="noStrike">
              <a:latin typeface="Arial"/>
            </a:endParaRPr>
          </a:p>
        </p:txBody>
      </p:sp>
      <p:sp>
        <p:nvSpPr>
          <p:cNvPr id="47" name="PlaceHolder 2"/>
          <p:cNvSpPr>
            <a:spLocks noGrp="1"/>
          </p:cNvSpPr>
          <p:nvPr>
            <p:ph/>
          </p:nvPr>
        </p:nvSpPr>
        <p:spPr>
          <a:xfrm>
            <a:off x="504000" y="1324800"/>
            <a:ext cx="9576000" cy="156816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1" lang="fr-FR" sz="2000" spc="-1" strike="noStrike" u="sng">
                <a:uFillTx/>
                <a:latin typeface="Arial"/>
                <a:ea typeface="Microsoft YaHei"/>
              </a:rPr>
              <a:t>Problème</a:t>
            </a:r>
            <a:r>
              <a:rPr b="1" lang="fr-FR" sz="2000" spc="-1" strike="noStrike">
                <a:latin typeface="Arial"/>
                <a:ea typeface="Microsoft YaHei"/>
              </a:rPr>
              <a:t> :                             Page Accueil                            Page 2</a:t>
            </a:r>
            <a:endParaRPr b="0" lang="fr-FR" sz="2000" spc="-1" strike="noStrike">
              <a:latin typeface="Arial"/>
            </a:endParaRPr>
          </a:p>
          <a:p>
            <a:pPr marL="432000" indent="-324000">
              <a:spcBef>
                <a:spcPts val="1417"/>
              </a:spcBef>
              <a:buClr>
                <a:srgbClr val="000000"/>
              </a:buClr>
              <a:buSzPct val="45000"/>
              <a:buFont typeface="Wingdings" charset="2"/>
              <a:buChar char=""/>
            </a:pPr>
            <a:r>
              <a:rPr b="1" lang="fr-FR" sz="2000" spc="-1" strike="noStrike">
                <a:latin typeface="Arial"/>
                <a:ea typeface="Microsoft YaHei"/>
              </a:rPr>
              <a:t> </a:t>
            </a:r>
            <a:r>
              <a:rPr b="0" lang="fr-FR" sz="2000" spc="-1" strike="noStrike">
                <a:latin typeface="Arial"/>
                <a:ea typeface="Microsoft YaHei"/>
              </a:rPr>
              <a:t>&lt;html lang=default&gt;</a:t>
            </a:r>
            <a:endParaRPr b="0" lang="fr-FR" sz="2000" spc="-1" strike="noStrike">
              <a:latin typeface="Arial"/>
            </a:endParaRPr>
          </a:p>
        </p:txBody>
      </p:sp>
      <p:sp>
        <p:nvSpPr>
          <p:cNvPr id="48" name="PlaceHolder 3"/>
          <p:cNvSpPr>
            <a:spLocks noGrp="1"/>
          </p:cNvSpPr>
          <p:nvPr>
            <p:ph/>
          </p:nvPr>
        </p:nvSpPr>
        <p:spPr>
          <a:xfrm>
            <a:off x="540000" y="3471840"/>
            <a:ext cx="9540000" cy="1568160"/>
          </a:xfrm>
          <a:prstGeom prst="rect">
            <a:avLst/>
          </a:prstGeom>
          <a:noFill/>
          <a:ln w="0">
            <a:noFill/>
          </a:ln>
        </p:spPr>
        <p:txBody>
          <a:bodyPr lIns="0" rIns="0" tIns="0" bIns="0" anchor="t">
            <a:normAutofit/>
          </a:bodyPr>
          <a:p>
            <a:pPr marL="432000" indent="-324000">
              <a:spcBef>
                <a:spcPts val="1400"/>
              </a:spcBef>
              <a:buClr>
                <a:srgbClr val="000000"/>
              </a:buClr>
              <a:buSzPct val="45000"/>
              <a:buFont typeface="Wingdings" charset="2"/>
              <a:buChar char=""/>
            </a:pPr>
            <a:r>
              <a:rPr b="1" lang="fr-FR" sz="2000" spc="-1" strike="noStrike" u="sng">
                <a:uFillTx/>
                <a:latin typeface="Arial"/>
              </a:rPr>
              <a:t>Solution</a:t>
            </a:r>
            <a:r>
              <a:rPr b="1" lang="fr-FR" sz="2000" spc="-1" strike="noStrike">
                <a:latin typeface="Arial"/>
              </a:rPr>
              <a:t> :                               Page Accueil                            Page 2</a:t>
            </a:r>
            <a:endParaRPr b="0" lang="fr-FR" sz="2000" spc="-1" strike="noStrike">
              <a:latin typeface="Arial"/>
            </a:endParaRPr>
          </a:p>
          <a:p>
            <a:pPr marL="432000" indent="-324000">
              <a:spcBef>
                <a:spcPts val="1400"/>
              </a:spcBef>
              <a:buClr>
                <a:srgbClr val="000000"/>
              </a:buClr>
              <a:buSzPct val="45000"/>
              <a:buFont typeface="Wingdings" charset="2"/>
              <a:buChar char=""/>
            </a:pPr>
            <a:r>
              <a:rPr b="0" lang="fr-FR" sz="2000" spc="-1" strike="noStrike">
                <a:latin typeface="Arial"/>
              </a:rPr>
              <a:t>&lt;html lang=fr&gt;</a:t>
            </a:r>
            <a:endParaRPr b="0" lang="fr-FR" sz="2000" spc="-1" strike="noStrike">
              <a:latin typeface="Arial"/>
            </a:endParaRPr>
          </a:p>
        </p:txBody>
      </p:sp>
      <p:pic>
        <p:nvPicPr>
          <p:cNvPr id="49" name="" descr=""/>
          <p:cNvPicPr/>
          <p:nvPr/>
        </p:nvPicPr>
        <p:blipFill>
          <a:blip r:embed="rId1"/>
          <a:stretch/>
        </p:blipFill>
        <p:spPr>
          <a:xfrm>
            <a:off x="3690720" y="3831840"/>
            <a:ext cx="2880000" cy="1620000"/>
          </a:xfrm>
          <a:prstGeom prst="rect">
            <a:avLst/>
          </a:prstGeom>
          <a:ln w="0">
            <a:noFill/>
          </a:ln>
        </p:spPr>
      </p:pic>
      <p:pic>
        <p:nvPicPr>
          <p:cNvPr id="50" name="" descr=""/>
          <p:cNvPicPr/>
          <p:nvPr/>
        </p:nvPicPr>
        <p:blipFill>
          <a:blip r:embed="rId2"/>
          <a:stretch/>
        </p:blipFill>
        <p:spPr>
          <a:xfrm>
            <a:off x="3690720" y="1671840"/>
            <a:ext cx="2880000" cy="1620000"/>
          </a:xfrm>
          <a:prstGeom prst="rect">
            <a:avLst/>
          </a:prstGeom>
          <a:ln w="0">
            <a:noFill/>
          </a:ln>
        </p:spPr>
      </p:pic>
      <p:pic>
        <p:nvPicPr>
          <p:cNvPr id="51" name="" descr=""/>
          <p:cNvPicPr/>
          <p:nvPr/>
        </p:nvPicPr>
        <p:blipFill>
          <a:blip r:embed="rId3"/>
          <a:stretch/>
        </p:blipFill>
        <p:spPr>
          <a:xfrm>
            <a:off x="6827040" y="3830400"/>
            <a:ext cx="2880000" cy="1620000"/>
          </a:xfrm>
          <a:prstGeom prst="rect">
            <a:avLst/>
          </a:prstGeom>
          <a:ln w="0">
            <a:noFill/>
          </a:ln>
        </p:spPr>
      </p:pic>
      <p:pic>
        <p:nvPicPr>
          <p:cNvPr id="52" name="" descr=""/>
          <p:cNvPicPr/>
          <p:nvPr/>
        </p:nvPicPr>
        <p:blipFill>
          <a:blip r:embed="rId4"/>
          <a:stretch/>
        </p:blipFill>
        <p:spPr>
          <a:xfrm>
            <a:off x="6840000" y="1670400"/>
            <a:ext cx="2880000" cy="1620000"/>
          </a:xfrm>
          <a:prstGeom prst="rect">
            <a:avLst/>
          </a:prstGeom>
          <a:ln w="0">
            <a:noFill/>
          </a:ln>
        </p:spPr>
      </p:pic>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 name="PlaceHolder 1"/>
          <p:cNvSpPr>
            <a:spLocks noGrp="1"/>
          </p:cNvSpPr>
          <p:nvPr>
            <p:ph type="title"/>
          </p:nvPr>
        </p:nvSpPr>
        <p:spPr>
          <a:xfrm>
            <a:off x="504000" y="227160"/>
            <a:ext cx="9072000" cy="946440"/>
          </a:xfrm>
          <a:prstGeom prst="rect">
            <a:avLst/>
          </a:prstGeom>
          <a:noFill/>
          <a:ln w="0">
            <a:noFill/>
          </a:ln>
        </p:spPr>
        <p:txBody>
          <a:bodyPr lIns="0" rIns="0" tIns="0" bIns="0" anchor="ctr">
            <a:noAutofit/>
          </a:bodyPr>
          <a:p>
            <a:pPr algn="ctr">
              <a:buNone/>
            </a:pPr>
            <a:r>
              <a:rPr b="1" lang="fr-FR" sz="4390" spc="-1" strike="noStrike">
                <a:latin typeface="Arial"/>
              </a:rPr>
              <a:t>ACTION 2</a:t>
            </a:r>
            <a:endParaRPr b="0" lang="fr-FR" sz="4390" spc="-1" strike="noStrike">
              <a:latin typeface="Arial"/>
            </a:endParaRPr>
          </a:p>
        </p:txBody>
      </p:sp>
      <p:sp>
        <p:nvSpPr>
          <p:cNvPr id="54" name="PlaceHolder 2"/>
          <p:cNvSpPr>
            <a:spLocks noGrp="1"/>
          </p:cNvSpPr>
          <p:nvPr>
            <p:ph/>
          </p:nvPr>
        </p:nvSpPr>
        <p:spPr>
          <a:xfrm>
            <a:off x="504000" y="1324800"/>
            <a:ext cx="4426920" cy="1013760"/>
          </a:xfrm>
          <a:prstGeom prst="rect">
            <a:avLst/>
          </a:prstGeom>
          <a:noFill/>
          <a:ln w="38160">
            <a:noFill/>
          </a:ln>
        </p:spPr>
        <p:txBody>
          <a:bodyPr lIns="19080" rIns="19080" tIns="19080" bIns="19080" anchor="t">
            <a:normAutofit/>
          </a:bodyPr>
          <a:p>
            <a:pPr marL="432000" indent="-324000">
              <a:spcBef>
                <a:spcPts val="1417"/>
              </a:spcBef>
              <a:buClr>
                <a:srgbClr val="000000"/>
              </a:buClr>
              <a:buSzPct val="45000"/>
              <a:buFont typeface="Wingdings" charset="2"/>
              <a:buChar char=""/>
            </a:pPr>
            <a:r>
              <a:rPr b="1" lang="fr-FR" sz="2000" spc="-1" strike="noStrike" u="sng">
                <a:uFillTx/>
                <a:latin typeface="Arial"/>
                <a:ea typeface="Microsoft YaHei"/>
              </a:rPr>
              <a:t>Problème</a:t>
            </a:r>
            <a:r>
              <a:rPr b="1" lang="fr-FR" sz="2000" spc="-1" strike="noStrike">
                <a:latin typeface="Arial"/>
                <a:ea typeface="Microsoft YaHei"/>
              </a:rPr>
              <a:t> : </a:t>
            </a:r>
            <a:endParaRPr b="0" lang="fr-FR" sz="2000" spc="-1" strike="noStrike">
              <a:latin typeface="Arial"/>
            </a:endParaRPr>
          </a:p>
          <a:p>
            <a:pPr marL="432000" indent="-324000">
              <a:spcBef>
                <a:spcPts val="1417"/>
              </a:spcBef>
              <a:buClr>
                <a:srgbClr val="000000"/>
              </a:buClr>
              <a:buSzPct val="45000"/>
              <a:buFont typeface="Wingdings" charset="2"/>
              <a:buChar char=""/>
            </a:pPr>
            <a:r>
              <a:rPr b="0" lang="fr-FR" sz="2000" spc="-1" strike="noStrike">
                <a:solidFill>
                  <a:srgbClr val="000000"/>
                </a:solidFill>
                <a:latin typeface="Arial"/>
                <a:ea typeface="Segoe UI"/>
              </a:rPr>
              <a:t>meta name=keywords</a:t>
            </a:r>
            <a:endParaRPr b="0" lang="fr-FR" sz="2000" spc="-1" strike="noStrike">
              <a:latin typeface="Arial"/>
            </a:endParaRPr>
          </a:p>
        </p:txBody>
      </p:sp>
      <p:sp>
        <p:nvSpPr>
          <p:cNvPr id="55" name="PlaceHolder 3"/>
          <p:cNvSpPr>
            <a:spLocks noGrp="1"/>
          </p:cNvSpPr>
          <p:nvPr>
            <p:ph/>
          </p:nvPr>
        </p:nvSpPr>
        <p:spPr>
          <a:xfrm>
            <a:off x="5072400" y="1324800"/>
            <a:ext cx="4426920" cy="1013760"/>
          </a:xfrm>
          <a:prstGeom prst="rect">
            <a:avLst/>
          </a:prstGeom>
          <a:noFill/>
          <a:ln w="38160">
            <a:noFill/>
          </a:ln>
        </p:spPr>
        <p:txBody>
          <a:bodyPr numCol="1" spcCol="0" lIns="19080" rIns="19080" tIns="19080" bIns="19080" anchor="t">
            <a:normAutofit/>
          </a:bodyPr>
          <a:p>
            <a:pPr marL="432000" indent="-324000">
              <a:spcBef>
                <a:spcPts val="1417"/>
              </a:spcBef>
              <a:buClr>
                <a:srgbClr val="000000"/>
              </a:buClr>
              <a:buSzPct val="45000"/>
              <a:buFont typeface="Wingdings" charset="2"/>
              <a:buChar char=""/>
            </a:pPr>
            <a:r>
              <a:rPr b="1" lang="fr-FR" sz="2000" spc="-1" strike="noStrike" u="sng">
                <a:uFillTx/>
                <a:latin typeface="Arial"/>
              </a:rPr>
              <a:t>Solution</a:t>
            </a:r>
            <a:r>
              <a:rPr b="1" lang="fr-FR" sz="2000" spc="-1" strike="noStrike">
                <a:latin typeface="Arial"/>
              </a:rPr>
              <a:t> :</a:t>
            </a:r>
            <a:r>
              <a:rPr b="1" lang="fr-FR" sz="2000" spc="-1" strike="noStrike">
                <a:latin typeface="Arial"/>
              </a:rPr>
              <a:t> </a:t>
            </a:r>
            <a:endParaRPr b="0" lang="fr-FR" sz="2000" spc="-1" strike="noStrike">
              <a:latin typeface="Arial"/>
            </a:endParaRPr>
          </a:p>
          <a:p>
            <a:pPr marL="432000" indent="-324000">
              <a:spcBef>
                <a:spcPts val="1417"/>
              </a:spcBef>
              <a:buClr>
                <a:srgbClr val="000000"/>
              </a:buClr>
              <a:buSzPct val="45000"/>
              <a:buFont typeface="Wingdings" charset="2"/>
              <a:buChar char=""/>
            </a:pPr>
            <a:r>
              <a:rPr b="0" lang="fr-FR" sz="2000" spc="-1" strike="noStrike">
                <a:latin typeface="Arial"/>
              </a:rPr>
              <a:t>Supprimer cette meta</a:t>
            </a:r>
            <a:endParaRPr b="0" lang="fr-FR" sz="2000" spc="-1" strike="noStrike">
              <a:latin typeface="Arial"/>
            </a:endParaRPr>
          </a:p>
        </p:txBody>
      </p:sp>
      <p:sp>
        <p:nvSpPr>
          <p:cNvPr id="56" name="PlaceHolder 4"/>
          <p:cNvSpPr>
            <a:spLocks noGrp="1"/>
          </p:cNvSpPr>
          <p:nvPr>
            <p:ph/>
          </p:nvPr>
        </p:nvSpPr>
        <p:spPr>
          <a:xfrm>
            <a:off x="500400" y="2766240"/>
            <a:ext cx="9072000" cy="2452320"/>
          </a:xfrm>
          <a:prstGeom prst="rect">
            <a:avLst/>
          </a:prstGeom>
          <a:noFill/>
          <a:ln w="38160">
            <a:solidFill>
              <a:srgbClr val="000000"/>
            </a:solidFill>
            <a:round/>
          </a:ln>
        </p:spPr>
        <p:txBody>
          <a:bodyPr lIns="19080" rIns="19080" tIns="19080" bIns="19080" anchor="t">
            <a:normAutofit/>
          </a:bodyPr>
          <a:p>
            <a:pPr marL="432000" indent="-324000">
              <a:spcBef>
                <a:spcPts val="1400"/>
              </a:spcBef>
              <a:buClr>
                <a:srgbClr val="000000"/>
              </a:buClr>
              <a:buSzPct val="45000"/>
              <a:buFont typeface="Wingdings" charset="2"/>
              <a:buChar char=""/>
            </a:pPr>
            <a:endParaRPr b="0" lang="fr-FR" sz="3190" spc="-1" strike="noStrike">
              <a:latin typeface="Arial"/>
            </a:endParaRPr>
          </a:p>
          <a:p>
            <a:pPr marL="432000" indent="-324000">
              <a:spcBef>
                <a:spcPts val="1400"/>
              </a:spcBef>
              <a:buClr>
                <a:srgbClr val="000000"/>
              </a:buClr>
              <a:buSzPct val="45000"/>
              <a:buFont typeface="Wingdings" charset="2"/>
              <a:buChar char=""/>
            </a:pPr>
            <a:r>
              <a:rPr b="0" lang="fr-FR" sz="2000" spc="-1" strike="noStrike">
                <a:latin typeface="Arial"/>
              </a:rPr>
              <a:t>Lighthouse ne prend pas en compte cette meta dans le calcul des scores du site audité, tout comme la plus-part des moteurs de recherche, sauf BING qui peut appliquer des sanctions si trop de mots clé sont utilisés.</a:t>
            </a:r>
            <a:endParaRPr b="0" lang="fr-FR" sz="2000" spc="-1" strike="noStrike">
              <a:latin typeface="Arial"/>
            </a:endParaRPr>
          </a:p>
          <a:p>
            <a:pPr marL="432000" indent="-324000">
              <a:spcBef>
                <a:spcPts val="1400"/>
              </a:spcBef>
              <a:buClr>
                <a:srgbClr val="000000"/>
              </a:buClr>
              <a:buSzPct val="45000"/>
              <a:buFont typeface="Wingdings" charset="2"/>
              <a:buChar char=""/>
            </a:pPr>
            <a:r>
              <a:rPr b="0" lang="fr-FR" sz="2000" spc="-1" strike="noStrike">
                <a:latin typeface="Arial"/>
              </a:rPr>
              <a:t>Les scores restent donc inchangé.</a:t>
            </a:r>
            <a:endParaRPr b="0" lang="fr-FR" sz="2000" spc="-1" strike="noStrike">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 name="PlaceHolder 1"/>
          <p:cNvSpPr>
            <a:spLocks noGrp="1"/>
          </p:cNvSpPr>
          <p:nvPr>
            <p:ph type="title"/>
          </p:nvPr>
        </p:nvSpPr>
        <p:spPr>
          <a:xfrm>
            <a:off x="527400" y="180000"/>
            <a:ext cx="9072000" cy="946440"/>
          </a:xfrm>
          <a:prstGeom prst="rect">
            <a:avLst/>
          </a:prstGeom>
          <a:noFill/>
          <a:ln w="0">
            <a:noFill/>
          </a:ln>
        </p:spPr>
        <p:txBody>
          <a:bodyPr lIns="0" rIns="0" tIns="0" bIns="0" anchor="ctr">
            <a:noAutofit/>
          </a:bodyPr>
          <a:p>
            <a:pPr algn="ctr">
              <a:buNone/>
            </a:pPr>
            <a:r>
              <a:rPr b="1" lang="fr-FR" sz="4390" spc="-1" strike="noStrike">
                <a:latin typeface="Arial"/>
              </a:rPr>
              <a:t>ACTION 3</a:t>
            </a:r>
            <a:endParaRPr b="0" lang="fr-FR" sz="4390" spc="-1" strike="noStrike">
              <a:latin typeface="Arial"/>
            </a:endParaRPr>
          </a:p>
        </p:txBody>
      </p:sp>
      <p:sp>
        <p:nvSpPr>
          <p:cNvPr id="58" name="PlaceHolder 2"/>
          <p:cNvSpPr>
            <a:spLocks noGrp="1"/>
          </p:cNvSpPr>
          <p:nvPr>
            <p:ph/>
          </p:nvPr>
        </p:nvSpPr>
        <p:spPr>
          <a:xfrm>
            <a:off x="504000" y="1324800"/>
            <a:ext cx="2921040" cy="156816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1" lang="fr-FR" sz="2000" spc="-1" strike="noStrike" u="sng">
                <a:uFillTx/>
                <a:latin typeface="Arial"/>
                <a:ea typeface="Microsoft YaHei"/>
              </a:rPr>
              <a:t>Problème</a:t>
            </a:r>
            <a:r>
              <a:rPr b="1" lang="fr-FR" sz="2000" spc="-1" strike="noStrike">
                <a:latin typeface="Arial"/>
                <a:ea typeface="Microsoft YaHei"/>
              </a:rPr>
              <a:t> : </a:t>
            </a:r>
            <a:endParaRPr b="0" lang="fr-FR" sz="2000" spc="-1" strike="noStrike">
              <a:latin typeface="Arial"/>
            </a:endParaRPr>
          </a:p>
          <a:p>
            <a:pPr marL="432000" indent="-324000">
              <a:spcBef>
                <a:spcPts val="1417"/>
              </a:spcBef>
              <a:buClr>
                <a:srgbClr val="000000"/>
              </a:buClr>
              <a:buSzPct val="45000"/>
              <a:buFont typeface="Wingdings" charset="2"/>
              <a:buChar char=""/>
            </a:pPr>
            <a:r>
              <a:rPr b="0" lang="fr-FR" sz="2000" spc="-1" strike="noStrike">
                <a:solidFill>
                  <a:srgbClr val="000000"/>
                </a:solidFill>
                <a:latin typeface="Arial"/>
                <a:ea typeface="Segoe UI"/>
              </a:rPr>
              <a:t>meta « name=description » vide</a:t>
            </a:r>
            <a:endParaRPr b="0" lang="fr-FR" sz="2000" spc="-1" strike="noStrike">
              <a:latin typeface="Arial"/>
            </a:endParaRPr>
          </a:p>
        </p:txBody>
      </p:sp>
      <p:sp>
        <p:nvSpPr>
          <p:cNvPr id="59" name="PlaceHolder 3"/>
          <p:cNvSpPr>
            <a:spLocks noGrp="1"/>
          </p:cNvSpPr>
          <p:nvPr>
            <p:ph/>
          </p:nvPr>
        </p:nvSpPr>
        <p:spPr>
          <a:xfrm>
            <a:off x="514800" y="3534480"/>
            <a:ext cx="2880000" cy="1440000"/>
          </a:xfrm>
          <a:prstGeom prst="rect">
            <a:avLst/>
          </a:prstGeom>
          <a:noFill/>
          <a:ln w="0">
            <a:noFill/>
          </a:ln>
        </p:spPr>
        <p:txBody>
          <a:bodyPr lIns="0" rIns="0" tIns="0" bIns="0" anchor="t">
            <a:normAutofit/>
          </a:bodyPr>
          <a:p>
            <a:pPr marL="432000" indent="-324000">
              <a:spcBef>
                <a:spcPts val="1400"/>
              </a:spcBef>
              <a:buClr>
                <a:srgbClr val="000000"/>
              </a:buClr>
              <a:buSzPct val="45000"/>
              <a:buFont typeface="Wingdings" charset="2"/>
              <a:buChar char=""/>
            </a:pPr>
            <a:r>
              <a:rPr b="1" lang="fr-FR" sz="2000" spc="-1" strike="noStrike" u="sng">
                <a:uFillTx/>
                <a:latin typeface="Arial"/>
              </a:rPr>
              <a:t>Solution</a:t>
            </a:r>
            <a:r>
              <a:rPr b="1" lang="fr-FR" sz="2000" spc="-1" strike="noStrike">
                <a:latin typeface="Arial"/>
              </a:rPr>
              <a:t> :</a:t>
            </a:r>
            <a:endParaRPr b="0" lang="fr-FR" sz="2000" spc="-1" strike="noStrike">
              <a:latin typeface="Arial"/>
            </a:endParaRPr>
          </a:p>
          <a:p>
            <a:pPr marL="432000" indent="-324000">
              <a:spcBef>
                <a:spcPts val="1400"/>
              </a:spcBef>
              <a:buClr>
                <a:srgbClr val="000000"/>
              </a:buClr>
              <a:buSzPct val="45000"/>
              <a:buFont typeface="Wingdings" charset="2"/>
              <a:buChar char=""/>
            </a:pPr>
            <a:r>
              <a:rPr b="0" lang="fr-FR" sz="2000" spc="-1" strike="noStrike">
                <a:latin typeface="Arial"/>
              </a:rPr>
              <a:t>Mettre en place une description pertinente</a:t>
            </a:r>
            <a:endParaRPr b="0" lang="fr-FR" sz="2000" spc="-1" strike="noStrike">
              <a:latin typeface="Arial"/>
            </a:endParaRPr>
          </a:p>
        </p:txBody>
      </p:sp>
      <p:pic>
        <p:nvPicPr>
          <p:cNvPr id="60" name="" descr=""/>
          <p:cNvPicPr/>
          <p:nvPr/>
        </p:nvPicPr>
        <p:blipFill>
          <a:blip r:embed="rId1"/>
          <a:stretch/>
        </p:blipFill>
        <p:spPr>
          <a:xfrm>
            <a:off x="3600000" y="3780000"/>
            <a:ext cx="2789280" cy="1568160"/>
          </a:xfrm>
          <a:prstGeom prst="rect">
            <a:avLst/>
          </a:prstGeom>
          <a:ln w="0">
            <a:noFill/>
          </a:ln>
        </p:spPr>
      </p:pic>
      <p:pic>
        <p:nvPicPr>
          <p:cNvPr id="61" name="" descr=""/>
          <p:cNvPicPr/>
          <p:nvPr/>
        </p:nvPicPr>
        <p:blipFill>
          <a:blip r:embed="rId2"/>
          <a:stretch/>
        </p:blipFill>
        <p:spPr>
          <a:xfrm>
            <a:off x="6840000" y="3793680"/>
            <a:ext cx="2789280" cy="1568160"/>
          </a:xfrm>
          <a:prstGeom prst="rect">
            <a:avLst/>
          </a:prstGeom>
          <a:ln w="0">
            <a:noFill/>
          </a:ln>
        </p:spPr>
      </p:pic>
      <p:sp>
        <p:nvSpPr>
          <p:cNvPr id="62" name=""/>
          <p:cNvSpPr txBox="1"/>
          <p:nvPr/>
        </p:nvSpPr>
        <p:spPr>
          <a:xfrm>
            <a:off x="3600000" y="1260000"/>
            <a:ext cx="2700000" cy="373680"/>
          </a:xfrm>
          <a:prstGeom prst="rect">
            <a:avLst/>
          </a:prstGeom>
          <a:noFill/>
          <a:ln w="0">
            <a:noFill/>
          </a:ln>
        </p:spPr>
        <p:txBody>
          <a:bodyPr lIns="90000" rIns="90000" tIns="45000" bIns="45000" anchor="t">
            <a:noAutofit/>
          </a:bodyPr>
          <a:p>
            <a:pPr algn="ctr">
              <a:buNone/>
            </a:pPr>
            <a:r>
              <a:rPr b="1" lang="fr-FR" sz="2000" spc="-1" strike="noStrike">
                <a:latin typeface="Arial"/>
              </a:rPr>
              <a:t>Page Accueil</a:t>
            </a:r>
            <a:endParaRPr b="0" lang="fr-FR" sz="2000" spc="-1" strike="noStrike">
              <a:latin typeface="Arial"/>
            </a:endParaRPr>
          </a:p>
        </p:txBody>
      </p:sp>
      <p:sp>
        <p:nvSpPr>
          <p:cNvPr id="63" name=""/>
          <p:cNvSpPr txBox="1"/>
          <p:nvPr/>
        </p:nvSpPr>
        <p:spPr>
          <a:xfrm>
            <a:off x="6840000" y="1260000"/>
            <a:ext cx="2700000" cy="373680"/>
          </a:xfrm>
          <a:prstGeom prst="rect">
            <a:avLst/>
          </a:prstGeom>
          <a:noFill/>
          <a:ln w="0">
            <a:noFill/>
          </a:ln>
        </p:spPr>
        <p:txBody>
          <a:bodyPr lIns="90000" rIns="90000" tIns="45000" bIns="45000" anchor="t">
            <a:noAutofit/>
          </a:bodyPr>
          <a:p>
            <a:pPr algn="ctr">
              <a:buNone/>
            </a:pPr>
            <a:r>
              <a:rPr b="1" lang="fr-FR" sz="2000" spc="-1" strike="noStrike">
                <a:latin typeface="Arial"/>
              </a:rPr>
              <a:t>Page 2</a:t>
            </a:r>
            <a:endParaRPr b="0" lang="fr-FR" sz="2000" spc="-1" strike="noStrike">
              <a:latin typeface="Arial"/>
            </a:endParaRPr>
          </a:p>
        </p:txBody>
      </p:sp>
      <p:sp>
        <p:nvSpPr>
          <p:cNvPr id="64" name=""/>
          <p:cNvSpPr txBox="1"/>
          <p:nvPr/>
        </p:nvSpPr>
        <p:spPr>
          <a:xfrm>
            <a:off x="3600000" y="3420000"/>
            <a:ext cx="2700000" cy="373680"/>
          </a:xfrm>
          <a:prstGeom prst="rect">
            <a:avLst/>
          </a:prstGeom>
          <a:noFill/>
          <a:ln w="0">
            <a:noFill/>
          </a:ln>
        </p:spPr>
        <p:txBody>
          <a:bodyPr lIns="90000" rIns="90000" tIns="45000" bIns="45000" anchor="t">
            <a:noAutofit/>
          </a:bodyPr>
          <a:p>
            <a:pPr algn="ctr">
              <a:buNone/>
            </a:pPr>
            <a:r>
              <a:rPr b="1" lang="fr-FR" sz="2000" spc="-1" strike="noStrike">
                <a:latin typeface="Arial"/>
              </a:rPr>
              <a:t>Page Accueil</a:t>
            </a:r>
            <a:endParaRPr b="0" lang="fr-FR" sz="2000" spc="-1" strike="noStrike">
              <a:latin typeface="Arial"/>
            </a:endParaRPr>
          </a:p>
        </p:txBody>
      </p:sp>
      <p:sp>
        <p:nvSpPr>
          <p:cNvPr id="65" name=""/>
          <p:cNvSpPr txBox="1"/>
          <p:nvPr/>
        </p:nvSpPr>
        <p:spPr>
          <a:xfrm>
            <a:off x="6840000" y="3420000"/>
            <a:ext cx="2789280" cy="373680"/>
          </a:xfrm>
          <a:prstGeom prst="rect">
            <a:avLst/>
          </a:prstGeom>
          <a:noFill/>
          <a:ln w="0">
            <a:noFill/>
          </a:ln>
        </p:spPr>
        <p:txBody>
          <a:bodyPr lIns="90000" rIns="90000" tIns="45000" bIns="45000" anchor="t">
            <a:noAutofit/>
          </a:bodyPr>
          <a:p>
            <a:pPr algn="ctr">
              <a:buNone/>
            </a:pPr>
            <a:r>
              <a:rPr b="1" lang="fr-FR" sz="2000" spc="-1" strike="noStrike">
                <a:latin typeface="Arial"/>
              </a:rPr>
              <a:t>Page 2</a:t>
            </a:r>
            <a:endParaRPr b="0" lang="fr-FR" sz="2000" spc="-1" strike="noStrike">
              <a:latin typeface="Arial"/>
            </a:endParaRPr>
          </a:p>
        </p:txBody>
      </p:sp>
      <p:pic>
        <p:nvPicPr>
          <p:cNvPr id="66" name="" descr=""/>
          <p:cNvPicPr/>
          <p:nvPr/>
        </p:nvPicPr>
        <p:blipFill>
          <a:blip r:embed="rId3"/>
          <a:stretch/>
        </p:blipFill>
        <p:spPr>
          <a:xfrm>
            <a:off x="6840000" y="1633680"/>
            <a:ext cx="2790000" cy="1569600"/>
          </a:xfrm>
          <a:prstGeom prst="rect">
            <a:avLst/>
          </a:prstGeom>
          <a:ln w="0">
            <a:noFill/>
          </a:ln>
        </p:spPr>
      </p:pic>
      <p:pic>
        <p:nvPicPr>
          <p:cNvPr id="67" name="" descr=""/>
          <p:cNvPicPr/>
          <p:nvPr/>
        </p:nvPicPr>
        <p:blipFill>
          <a:blip r:embed="rId4"/>
          <a:stretch/>
        </p:blipFill>
        <p:spPr>
          <a:xfrm>
            <a:off x="3600000" y="1633680"/>
            <a:ext cx="2790000" cy="1569600"/>
          </a:xfrm>
          <a:prstGeom prst="rect">
            <a:avLst/>
          </a:prstGeom>
          <a:ln w="0">
            <a:noFill/>
          </a:ln>
        </p:spPr>
      </p:pic>
    </p:spTree>
  </p:cSld>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8" name="PlaceHolder 1"/>
          <p:cNvSpPr>
            <a:spLocks noGrp="1"/>
          </p:cNvSpPr>
          <p:nvPr>
            <p:ph type="title"/>
          </p:nvPr>
        </p:nvSpPr>
        <p:spPr>
          <a:xfrm>
            <a:off x="504000" y="227160"/>
            <a:ext cx="9072000" cy="946440"/>
          </a:xfrm>
          <a:prstGeom prst="rect">
            <a:avLst/>
          </a:prstGeom>
          <a:noFill/>
          <a:ln w="0">
            <a:noFill/>
          </a:ln>
        </p:spPr>
        <p:txBody>
          <a:bodyPr lIns="0" rIns="0" tIns="0" bIns="0" anchor="ctr">
            <a:noAutofit/>
          </a:bodyPr>
          <a:p>
            <a:pPr algn="ctr">
              <a:buNone/>
            </a:pPr>
            <a:r>
              <a:rPr b="1" lang="fr-FR" sz="4390" spc="-1" strike="noStrike">
                <a:latin typeface="Arial"/>
              </a:rPr>
              <a:t>ACTION 4</a:t>
            </a:r>
            <a:endParaRPr b="0" lang="fr-FR" sz="4390" spc="-1" strike="noStrike">
              <a:latin typeface="Arial"/>
            </a:endParaRPr>
          </a:p>
        </p:txBody>
      </p:sp>
      <p:sp>
        <p:nvSpPr>
          <p:cNvPr id="69" name="PlaceHolder 2"/>
          <p:cNvSpPr>
            <a:spLocks noGrp="1"/>
          </p:cNvSpPr>
          <p:nvPr>
            <p:ph/>
          </p:nvPr>
        </p:nvSpPr>
        <p:spPr>
          <a:xfrm>
            <a:off x="504000" y="1324800"/>
            <a:ext cx="4426920" cy="1568160"/>
          </a:xfrm>
          <a:prstGeom prst="rect">
            <a:avLst/>
          </a:prstGeom>
          <a:noFill/>
          <a:ln w="0">
            <a:noFill/>
          </a:ln>
        </p:spPr>
        <p:txBody>
          <a:bodyPr lIns="0" rIns="0" tIns="0" bIns="0" anchor="t">
            <a:normAutofit/>
          </a:bodyPr>
          <a:p>
            <a:pPr marL="432000" indent="-324000">
              <a:spcBef>
                <a:spcPts val="1400"/>
              </a:spcBef>
              <a:buClr>
                <a:srgbClr val="000000"/>
              </a:buClr>
              <a:buSzPct val="45000"/>
              <a:buFont typeface="Wingdings" charset="2"/>
              <a:buChar char=""/>
            </a:pPr>
            <a:r>
              <a:rPr b="1" lang="fr-FR" sz="2000" spc="-1" strike="noStrike" u="sng">
                <a:uFillTx/>
                <a:latin typeface="Arial"/>
              </a:rPr>
              <a:t>Problème </a:t>
            </a:r>
            <a:r>
              <a:rPr b="1" lang="fr-FR" sz="2000" spc="-1" strike="noStrike">
                <a:latin typeface="Arial"/>
              </a:rPr>
              <a:t>:</a:t>
            </a:r>
            <a:endParaRPr b="0" lang="fr-FR" sz="2000" spc="-1" strike="noStrike">
              <a:latin typeface="Arial"/>
            </a:endParaRPr>
          </a:p>
          <a:p>
            <a:pPr marL="432000" indent="-324000">
              <a:spcBef>
                <a:spcPts val="1400"/>
              </a:spcBef>
              <a:buClr>
                <a:srgbClr val="000000"/>
              </a:buClr>
              <a:buSzPct val="45000"/>
              <a:buFont typeface="Wingdings" charset="2"/>
              <a:buChar char=""/>
            </a:pPr>
            <a:r>
              <a:rPr b="0" lang="fr-FR" sz="2000" spc="-1" strike="noStrike">
                <a:latin typeface="Arial"/>
              </a:rPr>
              <a:t>&lt;title&gt;.&lt;/title&gt;</a:t>
            </a:r>
            <a:endParaRPr b="0" lang="fr-FR" sz="2000" spc="-1" strike="noStrike">
              <a:latin typeface="Arial"/>
            </a:endParaRPr>
          </a:p>
          <a:p>
            <a:pPr marL="432000" indent="-324000">
              <a:spcBef>
                <a:spcPts val="1400"/>
              </a:spcBef>
              <a:buClr>
                <a:srgbClr val="000000"/>
              </a:buClr>
              <a:buSzPct val="45000"/>
              <a:buFont typeface="Wingdings" charset="2"/>
              <a:buChar char=""/>
            </a:pPr>
            <a:r>
              <a:rPr b="0" lang="fr-FR" sz="2000" spc="-1" strike="noStrike">
                <a:latin typeface="Arial"/>
              </a:rPr>
              <a:t>&lt;title&gt;Page2&lt;/title&gt;</a:t>
            </a:r>
            <a:endParaRPr b="0" lang="fr-FR" sz="2000" spc="-1" strike="noStrike">
              <a:latin typeface="Arial"/>
            </a:endParaRPr>
          </a:p>
        </p:txBody>
      </p:sp>
      <p:sp>
        <p:nvSpPr>
          <p:cNvPr id="70" name="PlaceHolder 3"/>
          <p:cNvSpPr>
            <a:spLocks noGrp="1"/>
          </p:cNvSpPr>
          <p:nvPr>
            <p:ph/>
          </p:nvPr>
        </p:nvSpPr>
        <p:spPr>
          <a:xfrm>
            <a:off x="5152680" y="1324800"/>
            <a:ext cx="4426920" cy="1568160"/>
          </a:xfrm>
          <a:prstGeom prst="rect">
            <a:avLst/>
          </a:prstGeom>
          <a:noFill/>
          <a:ln w="0">
            <a:noFill/>
          </a:ln>
        </p:spPr>
        <p:txBody>
          <a:bodyPr lIns="0" rIns="0" tIns="0" bIns="0" anchor="t">
            <a:normAutofit fontScale="88000"/>
          </a:bodyPr>
          <a:p>
            <a:pPr marL="432000" indent="-324000">
              <a:spcBef>
                <a:spcPts val="1400"/>
              </a:spcBef>
              <a:buClr>
                <a:srgbClr val="000000"/>
              </a:buClr>
              <a:buSzPct val="45000"/>
              <a:buFont typeface="Wingdings" charset="2"/>
              <a:buChar char=""/>
            </a:pPr>
            <a:r>
              <a:rPr b="1" lang="fr-FR" sz="2000" spc="-1" strike="noStrike" u="sng">
                <a:uFillTx/>
                <a:latin typeface="Arial"/>
              </a:rPr>
              <a:t>Solution </a:t>
            </a:r>
            <a:r>
              <a:rPr b="1" lang="fr-FR" sz="2000" spc="-1" strike="noStrike">
                <a:latin typeface="Arial"/>
              </a:rPr>
              <a:t>:</a:t>
            </a:r>
            <a:endParaRPr b="0" lang="fr-FR" sz="2000" spc="-1" strike="noStrike">
              <a:latin typeface="Arial"/>
            </a:endParaRPr>
          </a:p>
          <a:p>
            <a:pPr marL="432000" indent="-324000">
              <a:spcBef>
                <a:spcPts val="1400"/>
              </a:spcBef>
              <a:buClr>
                <a:srgbClr val="000000"/>
              </a:buClr>
              <a:buSzPct val="45000"/>
              <a:buFont typeface="Wingdings" charset="2"/>
              <a:buChar char=""/>
            </a:pPr>
            <a:r>
              <a:rPr b="0" lang="fr-FR" sz="2000" spc="-1" strike="noStrike">
                <a:latin typeface="Arial"/>
              </a:rPr>
              <a:t>&lt;title&gt;La Panthère - Entreprise Web Design Lyon&lt;/title&gt;</a:t>
            </a:r>
            <a:endParaRPr b="0" lang="fr-FR" sz="2000" spc="-1" strike="noStrike">
              <a:latin typeface="Arial"/>
            </a:endParaRPr>
          </a:p>
          <a:p>
            <a:pPr marL="432000" indent="-324000">
              <a:spcBef>
                <a:spcPts val="1400"/>
              </a:spcBef>
              <a:buClr>
                <a:srgbClr val="000000"/>
              </a:buClr>
              <a:buSzPct val="45000"/>
              <a:buFont typeface="Wingdings" charset="2"/>
              <a:buChar char=""/>
            </a:pPr>
            <a:r>
              <a:rPr b="0" lang="fr-FR" sz="2000" spc="-1" strike="noStrike">
                <a:latin typeface="Arial"/>
              </a:rPr>
              <a:t>&lt;title&gt;Contact - La Panthère - Entreprise Web Design Lyon&lt;/title&gt;</a:t>
            </a:r>
            <a:endParaRPr b="0" lang="fr-FR" sz="2000" spc="-1" strike="noStrike">
              <a:latin typeface="Arial"/>
            </a:endParaRPr>
          </a:p>
        </p:txBody>
      </p:sp>
      <p:sp>
        <p:nvSpPr>
          <p:cNvPr id="71" name="PlaceHolder 4"/>
          <p:cNvSpPr>
            <a:spLocks noGrp="1"/>
          </p:cNvSpPr>
          <p:nvPr>
            <p:ph/>
          </p:nvPr>
        </p:nvSpPr>
        <p:spPr>
          <a:xfrm>
            <a:off x="491040" y="3240000"/>
            <a:ext cx="9072000" cy="1980000"/>
          </a:xfrm>
          <a:prstGeom prst="rect">
            <a:avLst/>
          </a:prstGeom>
          <a:noFill/>
          <a:ln w="38160">
            <a:solidFill>
              <a:srgbClr val="000000"/>
            </a:solidFill>
            <a:round/>
          </a:ln>
        </p:spPr>
        <p:txBody>
          <a:bodyPr lIns="19080" rIns="19080" tIns="19080" bIns="19080" anchor="ctr">
            <a:normAutofit/>
          </a:bodyPr>
          <a:p>
            <a:pPr marL="432000" indent="-324000">
              <a:spcBef>
                <a:spcPts val="1400"/>
              </a:spcBef>
              <a:buClr>
                <a:srgbClr val="000000"/>
              </a:buClr>
              <a:buSzPct val="45000"/>
              <a:buFont typeface="Wingdings" charset="2"/>
              <a:buChar char=""/>
            </a:pPr>
            <a:r>
              <a:rPr b="0" lang="fr-FR" sz="2600" spc="-1" strike="noStrike">
                <a:latin typeface="Arial"/>
              </a:rPr>
              <a:t>Lighthouse ne prend pas en compte la pertinence du titre utilisé dans le calcul de ses scores. Cependant il faut impérativement utiliser un titre pertinent car c’est l’une des balise les plus importante pour le SEO.</a:t>
            </a:r>
            <a:endParaRPr b="0" lang="fr-FR" sz="2600" spc="-1" strike="noStrike">
              <a:latin typeface="Arial"/>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2" name="PlaceHolder 1"/>
          <p:cNvSpPr>
            <a:spLocks noGrp="1"/>
          </p:cNvSpPr>
          <p:nvPr>
            <p:ph type="title"/>
          </p:nvPr>
        </p:nvSpPr>
        <p:spPr>
          <a:xfrm>
            <a:off x="504000" y="227160"/>
            <a:ext cx="9072000" cy="946440"/>
          </a:xfrm>
          <a:prstGeom prst="rect">
            <a:avLst/>
          </a:prstGeom>
          <a:noFill/>
          <a:ln w="0">
            <a:noFill/>
          </a:ln>
        </p:spPr>
        <p:txBody>
          <a:bodyPr lIns="0" rIns="0" tIns="0" bIns="0" anchor="ctr">
            <a:noAutofit/>
          </a:bodyPr>
          <a:p>
            <a:pPr algn="ctr">
              <a:buNone/>
            </a:pPr>
            <a:r>
              <a:rPr b="1" lang="fr-FR" sz="4390" spc="-1" strike="noStrike">
                <a:latin typeface="Arial"/>
              </a:rPr>
              <a:t>ACTION 5</a:t>
            </a:r>
            <a:endParaRPr b="0" lang="fr-FR" sz="4390" spc="-1" strike="noStrike">
              <a:latin typeface="Arial"/>
            </a:endParaRPr>
          </a:p>
        </p:txBody>
      </p:sp>
      <p:sp>
        <p:nvSpPr>
          <p:cNvPr id="73" name="PlaceHolder 2"/>
          <p:cNvSpPr>
            <a:spLocks noGrp="1"/>
          </p:cNvSpPr>
          <p:nvPr>
            <p:ph/>
          </p:nvPr>
        </p:nvSpPr>
        <p:spPr>
          <a:xfrm>
            <a:off x="504000" y="1324800"/>
            <a:ext cx="4426920" cy="1568160"/>
          </a:xfrm>
          <a:prstGeom prst="rect">
            <a:avLst/>
          </a:prstGeom>
          <a:noFill/>
          <a:ln w="0">
            <a:noFill/>
          </a:ln>
        </p:spPr>
        <p:txBody>
          <a:bodyPr lIns="0" rIns="0" tIns="0" bIns="0" anchor="t">
            <a:normAutofit/>
          </a:bodyPr>
          <a:p>
            <a:pPr marL="432000" indent="-324000">
              <a:spcBef>
                <a:spcPts val="1400"/>
              </a:spcBef>
              <a:buClr>
                <a:srgbClr val="000000"/>
              </a:buClr>
              <a:buSzPct val="45000"/>
              <a:buFont typeface="Wingdings" charset="2"/>
              <a:buChar char=""/>
            </a:pPr>
            <a:r>
              <a:rPr b="1" lang="fr-FR" sz="2000" spc="-1" strike="noStrike" u="sng">
                <a:uFillTx/>
                <a:latin typeface="Arial"/>
              </a:rPr>
              <a:t>Problème </a:t>
            </a:r>
            <a:r>
              <a:rPr b="0" lang="fr-FR" sz="2000" spc="-1" strike="noStrike">
                <a:latin typeface="Arial"/>
              </a:rPr>
              <a:t>:</a:t>
            </a:r>
            <a:endParaRPr b="0" lang="fr-FR" sz="2000" spc="-1" strike="noStrike">
              <a:latin typeface="Arial"/>
            </a:endParaRPr>
          </a:p>
          <a:p>
            <a:pPr marL="432000" indent="-324000">
              <a:spcBef>
                <a:spcPts val="1400"/>
              </a:spcBef>
              <a:buClr>
                <a:srgbClr val="000000"/>
              </a:buClr>
              <a:buSzPct val="45000"/>
              <a:buFont typeface="Wingdings" charset="2"/>
              <a:buChar char=""/>
            </a:pPr>
            <a:r>
              <a:rPr b="0" lang="fr-FR" sz="2000" spc="-1" strike="noStrike">
                <a:latin typeface="Arial"/>
              </a:rPr>
              <a:t>Formulaire non valide</a:t>
            </a:r>
            <a:endParaRPr b="0" lang="fr-FR" sz="2000" spc="-1" strike="noStrike">
              <a:latin typeface="Arial"/>
            </a:endParaRPr>
          </a:p>
        </p:txBody>
      </p:sp>
      <p:sp>
        <p:nvSpPr>
          <p:cNvPr id="74" name="PlaceHolder 3"/>
          <p:cNvSpPr>
            <a:spLocks noGrp="1"/>
          </p:cNvSpPr>
          <p:nvPr>
            <p:ph/>
          </p:nvPr>
        </p:nvSpPr>
        <p:spPr>
          <a:xfrm>
            <a:off x="5152680" y="1324800"/>
            <a:ext cx="4426920" cy="1568160"/>
          </a:xfrm>
          <a:prstGeom prst="rect">
            <a:avLst/>
          </a:prstGeom>
          <a:noFill/>
          <a:ln w="0">
            <a:noFill/>
          </a:ln>
        </p:spPr>
        <p:txBody>
          <a:bodyPr lIns="0" rIns="0" tIns="0" bIns="0" anchor="t">
            <a:normAutofit fontScale="97000"/>
          </a:bodyPr>
          <a:p>
            <a:pPr marL="432000" indent="-324000">
              <a:spcBef>
                <a:spcPts val="1400"/>
              </a:spcBef>
              <a:buClr>
                <a:srgbClr val="000000"/>
              </a:buClr>
              <a:buSzPct val="45000"/>
              <a:buFont typeface="Wingdings" charset="2"/>
              <a:buChar char=""/>
            </a:pPr>
            <a:r>
              <a:rPr b="1" lang="fr-FR" sz="2000" spc="-1" strike="noStrike" u="sng">
                <a:uFillTx/>
                <a:latin typeface="Arial"/>
              </a:rPr>
              <a:t>Solution </a:t>
            </a:r>
            <a:r>
              <a:rPr b="0" lang="fr-FR" sz="2000" spc="-1" strike="noStrike">
                <a:latin typeface="Arial"/>
              </a:rPr>
              <a:t>:</a:t>
            </a:r>
            <a:endParaRPr b="0" lang="fr-FR" sz="2000" spc="-1" strike="noStrike">
              <a:latin typeface="Arial"/>
            </a:endParaRPr>
          </a:p>
          <a:p>
            <a:pPr marL="432000" indent="-324000">
              <a:spcBef>
                <a:spcPts val="1400"/>
              </a:spcBef>
              <a:buClr>
                <a:srgbClr val="000000"/>
              </a:buClr>
              <a:buSzPct val="45000"/>
              <a:buFont typeface="Wingdings" charset="2"/>
              <a:buChar char=""/>
            </a:pPr>
            <a:r>
              <a:rPr b="0" lang="fr-FR" sz="2000" spc="-1" strike="noStrike">
                <a:solidFill>
                  <a:srgbClr val="000000"/>
                </a:solidFill>
                <a:latin typeface="Arial"/>
                <a:ea typeface="Microsoft YaHei"/>
              </a:rPr>
              <a:t>Appliquer les attributs « method » et « action » au formulaire, associer les « label » et donner les bons « type » aux « input »</a:t>
            </a:r>
            <a:r>
              <a:rPr b="0" lang="fr-FR" sz="2000" spc="-1" strike="noStrike">
                <a:solidFill>
                  <a:srgbClr val="000000"/>
                </a:solidFill>
                <a:latin typeface="Arial"/>
                <a:ea typeface="Microsoft YaHei"/>
              </a:rPr>
              <a:t>.</a:t>
            </a:r>
            <a:endParaRPr b="0" lang="fr-FR" sz="2000" spc="-1" strike="noStrike">
              <a:latin typeface="Arial"/>
            </a:endParaRPr>
          </a:p>
        </p:txBody>
      </p:sp>
      <p:pic>
        <p:nvPicPr>
          <p:cNvPr id="75" name="" descr=""/>
          <p:cNvPicPr/>
          <p:nvPr/>
        </p:nvPicPr>
        <p:blipFill>
          <a:blip r:embed="rId1"/>
          <a:stretch/>
        </p:blipFill>
        <p:spPr>
          <a:xfrm>
            <a:off x="540000" y="3042360"/>
            <a:ext cx="3600000" cy="2160000"/>
          </a:xfrm>
          <a:prstGeom prst="rect">
            <a:avLst/>
          </a:prstGeom>
          <a:ln w="0">
            <a:noFill/>
          </a:ln>
        </p:spPr>
      </p:pic>
      <p:pic>
        <p:nvPicPr>
          <p:cNvPr id="76" name="" descr=""/>
          <p:cNvPicPr/>
          <p:nvPr/>
        </p:nvPicPr>
        <p:blipFill>
          <a:blip r:embed="rId2"/>
          <a:stretch/>
        </p:blipFill>
        <p:spPr>
          <a:xfrm>
            <a:off x="5400000" y="3042360"/>
            <a:ext cx="3600000" cy="2160000"/>
          </a:xfrm>
          <a:prstGeom prst="rect">
            <a:avLst/>
          </a:prstGeom>
          <a:ln w="0">
            <a:noFill/>
          </a:ln>
        </p:spPr>
      </p:pic>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7" name="PlaceHolder 1"/>
          <p:cNvSpPr>
            <a:spLocks noGrp="1"/>
          </p:cNvSpPr>
          <p:nvPr>
            <p:ph type="title"/>
          </p:nvPr>
        </p:nvSpPr>
        <p:spPr>
          <a:xfrm>
            <a:off x="504000" y="227160"/>
            <a:ext cx="9072000" cy="946440"/>
          </a:xfrm>
          <a:prstGeom prst="rect">
            <a:avLst/>
          </a:prstGeom>
          <a:noFill/>
          <a:ln w="0">
            <a:noFill/>
          </a:ln>
        </p:spPr>
        <p:txBody>
          <a:bodyPr lIns="0" rIns="0" tIns="0" bIns="0" anchor="ctr">
            <a:noAutofit/>
          </a:bodyPr>
          <a:p>
            <a:pPr algn="ctr">
              <a:buNone/>
            </a:pPr>
            <a:r>
              <a:rPr b="1" lang="fr-FR" sz="4390" spc="-1" strike="noStrike">
                <a:latin typeface="Arial"/>
              </a:rPr>
              <a:t>ACTION 6</a:t>
            </a:r>
            <a:endParaRPr b="0" lang="fr-FR" sz="4390" spc="-1" strike="noStrike">
              <a:latin typeface="Arial"/>
            </a:endParaRPr>
          </a:p>
        </p:txBody>
      </p:sp>
      <p:sp>
        <p:nvSpPr>
          <p:cNvPr id="78" name="PlaceHolder 2"/>
          <p:cNvSpPr>
            <a:spLocks noGrp="1"/>
          </p:cNvSpPr>
          <p:nvPr>
            <p:ph/>
          </p:nvPr>
        </p:nvSpPr>
        <p:spPr>
          <a:xfrm>
            <a:off x="504000" y="1324800"/>
            <a:ext cx="4426920" cy="1568160"/>
          </a:xfrm>
          <a:prstGeom prst="rect">
            <a:avLst/>
          </a:prstGeom>
          <a:noFill/>
          <a:ln w="0">
            <a:noFill/>
          </a:ln>
        </p:spPr>
        <p:txBody>
          <a:bodyPr lIns="0" rIns="0" tIns="0" bIns="0" anchor="t">
            <a:normAutofit/>
          </a:bodyPr>
          <a:p>
            <a:pPr marL="432000" indent="-324000">
              <a:spcBef>
                <a:spcPts val="1400"/>
              </a:spcBef>
              <a:buClr>
                <a:srgbClr val="000000"/>
              </a:buClr>
              <a:buSzPct val="45000"/>
              <a:buFont typeface="Wingdings" charset="2"/>
              <a:buChar char=""/>
            </a:pPr>
            <a:r>
              <a:rPr b="1" lang="fr-FR" sz="2000" spc="-1" strike="noStrike" u="sng">
                <a:uFillTx/>
                <a:latin typeface="Arial"/>
              </a:rPr>
              <a:t>Problème</a:t>
            </a:r>
            <a:r>
              <a:rPr b="0" lang="fr-FR" sz="2000" spc="-1" strike="noStrike">
                <a:latin typeface="Arial"/>
              </a:rPr>
              <a:t> :</a:t>
            </a:r>
            <a:endParaRPr b="0" lang="fr-FR" sz="2000" spc="-1" strike="noStrike">
              <a:latin typeface="Arial"/>
            </a:endParaRPr>
          </a:p>
          <a:p>
            <a:pPr marL="432000" indent="-324000">
              <a:spcBef>
                <a:spcPts val="1400"/>
              </a:spcBef>
              <a:buClr>
                <a:srgbClr val="000000"/>
              </a:buClr>
              <a:buSzPct val="45000"/>
              <a:buFont typeface="Wingdings" charset="2"/>
              <a:buChar char=""/>
            </a:pPr>
            <a:r>
              <a:rPr b="0" lang="fr-FR" sz="2000" spc="-1" strike="noStrike">
                <a:latin typeface="Arial"/>
              </a:rPr>
              <a:t>Format image trop lourd</a:t>
            </a:r>
            <a:endParaRPr b="0" lang="fr-FR" sz="2000" spc="-1" strike="noStrike">
              <a:latin typeface="Arial"/>
            </a:endParaRPr>
          </a:p>
        </p:txBody>
      </p:sp>
      <p:sp>
        <p:nvSpPr>
          <p:cNvPr id="79" name="PlaceHolder 3"/>
          <p:cNvSpPr>
            <a:spLocks noGrp="1"/>
          </p:cNvSpPr>
          <p:nvPr>
            <p:ph/>
          </p:nvPr>
        </p:nvSpPr>
        <p:spPr>
          <a:xfrm>
            <a:off x="5152680" y="1324800"/>
            <a:ext cx="4426920" cy="1568160"/>
          </a:xfrm>
          <a:prstGeom prst="rect">
            <a:avLst/>
          </a:prstGeom>
          <a:noFill/>
          <a:ln w="0">
            <a:noFill/>
          </a:ln>
        </p:spPr>
        <p:txBody>
          <a:bodyPr lIns="0" rIns="0" tIns="0" bIns="0" anchor="t">
            <a:normAutofit/>
          </a:bodyPr>
          <a:p>
            <a:pPr marL="432000" indent="-324000">
              <a:spcBef>
                <a:spcPts val="1400"/>
              </a:spcBef>
              <a:buClr>
                <a:srgbClr val="000000"/>
              </a:buClr>
              <a:buSzPct val="45000"/>
              <a:buFont typeface="Wingdings" charset="2"/>
              <a:buChar char=""/>
            </a:pPr>
            <a:r>
              <a:rPr b="1" lang="fr-FR" sz="2000" spc="-1" strike="noStrike" u="sng">
                <a:uFillTx/>
                <a:latin typeface="Arial"/>
              </a:rPr>
              <a:t>Solution</a:t>
            </a:r>
            <a:r>
              <a:rPr b="0" lang="fr-FR" sz="2000" spc="-1" strike="noStrike">
                <a:latin typeface="Arial"/>
              </a:rPr>
              <a:t> :</a:t>
            </a:r>
            <a:endParaRPr b="0" lang="fr-FR" sz="2000" spc="-1" strike="noStrike">
              <a:latin typeface="Arial"/>
            </a:endParaRPr>
          </a:p>
          <a:p>
            <a:pPr marL="432000" indent="-324000">
              <a:spcBef>
                <a:spcPts val="1400"/>
              </a:spcBef>
              <a:buClr>
                <a:srgbClr val="000000"/>
              </a:buClr>
              <a:buSzPct val="45000"/>
              <a:buFont typeface="Wingdings" charset="2"/>
              <a:buChar char=""/>
            </a:pPr>
            <a:r>
              <a:rPr b="0" lang="fr-FR" sz="2000" spc="-1" strike="noStrike">
                <a:latin typeface="Arial"/>
              </a:rPr>
              <a:t>Convertir les images au format (.webp)</a:t>
            </a:r>
            <a:endParaRPr b="0" lang="fr-FR" sz="2000" spc="-1" strike="noStrike">
              <a:latin typeface="Arial"/>
            </a:endParaRPr>
          </a:p>
        </p:txBody>
      </p:sp>
      <p:pic>
        <p:nvPicPr>
          <p:cNvPr id="80" name="" descr=""/>
          <p:cNvPicPr/>
          <p:nvPr/>
        </p:nvPicPr>
        <p:blipFill>
          <a:blip r:embed="rId1"/>
          <a:stretch/>
        </p:blipFill>
        <p:spPr>
          <a:xfrm>
            <a:off x="610920" y="2520000"/>
            <a:ext cx="4320000" cy="2880000"/>
          </a:xfrm>
          <a:prstGeom prst="rect">
            <a:avLst/>
          </a:prstGeom>
          <a:ln w="0">
            <a:noFill/>
          </a:ln>
        </p:spPr>
      </p:pic>
      <p:pic>
        <p:nvPicPr>
          <p:cNvPr id="81" name="" descr=""/>
          <p:cNvPicPr/>
          <p:nvPr/>
        </p:nvPicPr>
        <p:blipFill>
          <a:blip r:embed="rId2"/>
          <a:stretch/>
        </p:blipFill>
        <p:spPr>
          <a:xfrm>
            <a:off x="5400000" y="2520000"/>
            <a:ext cx="4320000" cy="2880000"/>
          </a:xfrm>
          <a:prstGeom prst="rect">
            <a:avLst/>
          </a:prstGeom>
          <a:ln w="0">
            <a:noFill/>
          </a:ln>
        </p:spPr>
      </p:pic>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665</TotalTime>
  <Application>LibreOffice/7.2.5.2$Windows_X86_64 LibreOffice_project/499f9727c189e6ef3471021d6132d4c694f357e5</Application>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2022-03-13T15:01:02Z</dcterms:created>
  <dc:creator/>
  <dc:description/>
  <dc:language>fr-FR</dc:language>
  <cp:lastModifiedBy/>
  <dcterms:modified xsi:type="dcterms:W3CDTF">2022-03-15T13:23:36Z</dcterms:modified>
  <cp:revision>8</cp:revision>
  <dc:subject/>
  <dc:title/>
</cp:coreProperties>
</file>